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5" r:id="rId7"/>
    <p:sldId id="266" r:id="rId8"/>
    <p:sldId id="263" r:id="rId9"/>
    <p:sldId id="264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ww.intercambiosvirtuales.org" initials="YM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90" d="100"/>
          <a:sy n="9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0-10T15:59:35.546" idx="2">
    <p:pos x="4833" y="379"/>
    <p:text>VERIFICAR LA FUENTE Y FORMATO DEL TÍTULO, YA QUE NO PUEDE SER MENOR AL TEXTO DEL RESTO DE LA DIAPOSITIVA.</p:text>
  </p:cm>
  <p:cm authorId="0" dt="2016-10-10T16:01:26.433" idx="3">
    <p:pos x="5284" y="663"/>
    <p:text>ESTE TEXTO ESTA EXACTAMENTE EN UNA PÁGINA DE INTERNET, POR LO CUAL SE PUEDE CONSIDERAR COMO PLAGIO, LE RECOMIENDO ASEGURARSE QUE ESTOS PÁRRAFOS Y EL RESTO DE LA INFORMACIÓN NO SEAN COPIA DE INTERNET.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11/10/2016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taringa.net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CULTURA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Lic. Julio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Vertiz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Cruz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de 2016.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CULTURA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8860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2400" b="1" dirty="0" smtClean="0"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sz="2200" dirty="0" smtClean="0">
                <a:cs typeface="Arial" pitchFamily="34" charset="0"/>
              </a:rPr>
              <a:t>Conceptualización general de la cultura y los componentes o factores que sirven para identificarla: </a:t>
            </a:r>
            <a:r>
              <a:rPr lang="es-MX" sz="2200" dirty="0" smtClean="0"/>
              <a:t>lenguaje, costumbres, prácticas, códigos, normas y reglas de la manera de ser, vestimenta, religión, rituales, normas de comportamiento y sistemas de creencias.</a:t>
            </a:r>
            <a:endParaRPr lang="es-MX" sz="2200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200" b="1" dirty="0" err="1" smtClean="0">
                <a:cs typeface="Arial" pitchFamily="34" charset="0"/>
              </a:rPr>
              <a:t>Abstract</a:t>
            </a:r>
            <a:endParaRPr lang="es-MX" sz="2200" b="1" dirty="0">
              <a:cs typeface="Arial" pitchFamily="34" charset="0"/>
            </a:endParaRPr>
          </a:p>
          <a:p>
            <a:pPr algn="just">
              <a:buNone/>
            </a:pPr>
            <a:r>
              <a:rPr lang="en-US" sz="2200" dirty="0" smtClean="0">
                <a:cs typeface="Arial" pitchFamily="34" charset="0"/>
              </a:rPr>
              <a:t>	General concept of culture and the components or factors that serve to identify it: language, customs, practices, codes, standards and rules of the way of being, clothing, religion, rituals, norms of behavior and belief systems</a:t>
            </a:r>
            <a:endParaRPr lang="es-MX" sz="2200" dirty="0">
              <a:cs typeface="Arial" pitchFamily="34" charset="0"/>
            </a:endParaRPr>
          </a:p>
          <a:p>
            <a:pPr>
              <a:buNone/>
            </a:pPr>
            <a:r>
              <a:rPr lang="es-MX" sz="2200" b="1" dirty="0" smtClean="0">
                <a:cs typeface="Arial" pitchFamily="34" charset="0"/>
              </a:rPr>
              <a:t>Palabras clave</a:t>
            </a:r>
            <a:r>
              <a:rPr lang="es-MX" sz="2200" dirty="0" smtClean="0">
                <a:cs typeface="Arial" pitchFamily="34" charset="0"/>
              </a:rPr>
              <a:t>: cultura, lenguaje, costumbre, código, religión. </a:t>
            </a:r>
            <a:endParaRPr lang="es-MX" sz="2200" dirty="0">
              <a:cs typeface="Arial" pitchFamily="34" charset="0"/>
            </a:endParaRPr>
          </a:p>
          <a:p>
            <a:pPr marL="0" indent="0">
              <a:buNone/>
            </a:pPr>
            <a:r>
              <a:rPr lang="es-MX" sz="2200" b="1" dirty="0" err="1">
                <a:cs typeface="Arial" pitchFamily="34" charset="0"/>
              </a:rPr>
              <a:t>Keywords</a:t>
            </a:r>
            <a:r>
              <a:rPr lang="es-MX" sz="2200" b="1" dirty="0" smtClean="0">
                <a:cs typeface="Arial" pitchFamily="34" charset="0"/>
              </a:rPr>
              <a:t>:</a:t>
            </a:r>
            <a:r>
              <a:rPr lang="es-MX" sz="2200" dirty="0" smtClean="0">
                <a:cs typeface="Arial" pitchFamily="34" charset="0"/>
              </a:rPr>
              <a:t> culture, </a:t>
            </a:r>
            <a:r>
              <a:rPr lang="es-MX" sz="2200" dirty="0" err="1" smtClean="0">
                <a:cs typeface="Arial" pitchFamily="34" charset="0"/>
              </a:rPr>
              <a:t>language</a:t>
            </a:r>
            <a:r>
              <a:rPr lang="es-MX" sz="2200" dirty="0" smtClean="0">
                <a:cs typeface="Arial" pitchFamily="34" charset="0"/>
              </a:rPr>
              <a:t>, </a:t>
            </a:r>
            <a:r>
              <a:rPr lang="es-MX" sz="2200" dirty="0" err="1" smtClean="0">
                <a:cs typeface="Arial" pitchFamily="34" charset="0"/>
              </a:rPr>
              <a:t>custom</a:t>
            </a:r>
            <a:r>
              <a:rPr lang="es-MX" sz="2200" dirty="0" smtClean="0">
                <a:cs typeface="Arial" pitchFamily="34" charset="0"/>
              </a:rPr>
              <a:t>, </a:t>
            </a:r>
            <a:r>
              <a:rPr lang="es-MX" sz="2200" dirty="0" err="1" smtClean="0">
                <a:cs typeface="Arial" pitchFamily="34" charset="0"/>
              </a:rPr>
              <a:t>code</a:t>
            </a:r>
            <a:r>
              <a:rPr lang="es-MX" sz="2200" dirty="0" smtClean="0">
                <a:cs typeface="Arial" pitchFamily="34" charset="0"/>
              </a:rPr>
              <a:t>, </a:t>
            </a:r>
            <a:r>
              <a:rPr lang="es-MX" sz="2200" dirty="0" err="1" smtClean="0">
                <a:cs typeface="Arial" pitchFamily="34" charset="0"/>
              </a:rPr>
              <a:t>religion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467544" y="1052736"/>
            <a:ext cx="792088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la totalidad de las formas, modelos o patrones explícitos o implícitos a través de los cuales una sociedad se manifiesta</a:t>
            </a:r>
            <a:r>
              <a:rPr lang="es-MX" sz="2800" dirty="0"/>
              <a:t> </a:t>
            </a:r>
            <a:r>
              <a:rPr lang="es-MX" sz="2800" dirty="0" smtClean="0"/>
              <a:t>y se le identifica.</a:t>
            </a:r>
            <a:endParaRPr kumimoji="0" lang="es-MX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Incluye: lenguaje, costumbres, prácticas, códigos, normas y reglas de la manera de ser, vestimenta, religión, rituales, normas de comportamiento y sistemas de creencias.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4" name="AutoShape 2" descr="Resultado de imagen para imagenes de cultu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6" name="AutoShape 4" descr="data:image/jpeg;base64,/9j/4AAQSkZJRgABAQAAAQABAAD/2wCEAAkGBxQTEhUUExMVFRUWFx8aGBYYGBccHxoeHBcdGBwfGhkYHSggHB0mHBwdIjEjJyksLi4uHx8zODMsNyguLiwBCgoKDg0OGxAQGzUlHyYsLCwsLCwuNCwsLCwsLC8sLSwvNCwsLCwsLCwsLCwsLCwsLCwsLCwsLCwsLDQsLCwsLP/AABEIALcBEwMBIgACEQEDEQH/xAAcAAACAgMBAQAAAAAAAAAAAAAFBgMEAAIHAQj/xABEEAACAQIEBAQDBQYEBAUFAAABAhEDIQAEEjEFIkFRBhNhcTKBkSNCobHRBxQzUsHwYnKC4RUkkqIWU4PS8TRDVHOy/8QAGgEAAgMBAQAAAAAAAAAAAAAAAwQBAgUABv/EADERAAEDAgQCCgICAwEAAAAAAAEAAhEDIQQSMUFRYQUTIjJxgaGx0fBCkSNSweHxFP/aAAwDAQACEQMRAD8ARdAxbykYCBji/lDiCqBMeXjHmaxDlBIg9fWPxGIM9KiA9QdiV1j6gT9TgJ1VxdSrjUgTgameI3qK0ibAD88WqNXV95dwDzJ19m74p1oCJ1JK8zjWxRpHmGCp4eX2I+LTuPfv2/u2IxwOpMiDzQI6xv8AS/0xbrmFQaDwmDhw5MbnMabYiyLFVhkcdAYkHbaOl98U829+sTFwRf54qYcjMlqFcVqamJxRjFrOC+KoOGm6JV57St8LolmiSBhvp+HKYXUTJwtZBWYfZi4wSylDMnldyBhCvJcn6EBoVxePJQ5QpJ9MV+J8VLqtVVIZDNxYgjSwPoQcTr4d08xacWqGZpgGmQDIiD1wCQCCEyWkgyhlDiUyCsK4lZPKY9utypnrHbHlOvpgoNJWSBMEwQwn10wPrtgeG0E0ipMElbwFHW5Am17kbHqZN0Z1EKgkX0kfDcT/ADSZPSNwFHTDgvokDYqarXPNZRKRN3kzMR7z7jEGs/CmqdotB6DvFybDEeblmSHHMo5bG+phzbkWjp1xf4ZkwgkmWLWvMMZUkmP8RPyOJhRKqcQplQs35QNIienU77jvue9pqWYFNdZu7W+Jr/diALWhvYDbGvGMwHryYVF06Q0fCAFDT1mJ9z88DOIVgXN+VQAFINxMSY27+0Dpji1cCVK+ZNMF6lySGhgSTusqZ2J7DpbuIeCcNOYq0xULxI0AAco6gdNcdYt2tgp4a8Ntm6ges4AAgEEFrXFiSAT67etzjsfhnw7Qyy/Z04J3dmDE/Sw+QxzWT4Li8DxUvA+B0ctSC0qS07e7H/Mxuf7thf4kP+YP+XDs+2Eri4jMD2ODOtCBuk3x2OQf5v1xzTOL9rI9MdJ8dHlH+Yfljm+ag1b4tsqbqemgKybXg/riTOkWA/lme+Myw1KF6AyTjTiZhiJmFAHzxVQgtcRM484Vk/OqqnQm/tj3NbR164LeBsrrzC2J9sSrBW+IoFOhdhbETLAwa8S8FqUqmsqdBNjgRXGLMVHIRV3OMx7VFzj3ErluoJ2xfySEwACSRIHcdxjcURjK1YU0LTttiplWCJZSuAFMNDGAdLRN+sekY3zGanVzU10b6tcnl1WAW/6zhJbMszaiSb7XxvWYHcn64EWEnVFGVONGqh0h2oksCYDAwB3Jt1FsePlcswJCqeaF0kAsdrAGY9T0E4RA94kxgt4fqIanl1VBk2MkGfcHFDScLyrBzOCY24ABqNOowCdQ0iT90Wktfp3j0x4eF5qmTpqnlWTMWDevcxtvid/Dibo9RLzvN/niCtw2sh+zrmNWqG7/AC+WKEHeFcPbxKsebnqYIamrgKAYMELO0Tadtu3bEyeJyDFejUTmvyzsLDp7/M98UUq51b6dY1ajBBkjbe5iBHsMef8AierTjzaR7yymC5kEmbf2cUynh6ooI4o1Qz+UrASaZaJg8ssxuOaDA7339Me1vDVJ/wCG5XoJ6xuxnp/fXAJ+KZWrAaguwWbgwBOokAGelyfzxtQXL70atajMGAwYAMNoNydXc4kOc1cWh2oTbwXLHLWKahvI7dyNxitxHiTu3KpWO4j8MDqHEMwm1elVE3DqUM6b+h+Z+WLmU8QzHm5aoNpKjWNjuR3PXFT2tVZpy2RLhlRqghmGAviviNLKGFOqsRIXt0k/p1xNmuJ0NBejVWQCYkg7dVIkD1Pb54Sst4cz+Zc1BlqzFuYlxokE7g1IkWi3bEspNHadYDyXVK8CG6qtWzrMs1nLkmDfYdLCAMXuFqGuh2/mg/kv9cF28CZhkUVfJot2avSB/Bjien+zaujahUy8AbGrJn05cF/9lAWzD9pXqqjrwUPr5v7rBGboJgj/ACt/uMRcP8X1KSmi91LghpIKkTMkQb6t+n0i7T/Z1nay0nSplJqotWnT87S5VhqEKR2/rgTmfAmf8sVVy+tGUNKPTa0TOnVqFukYYdUZTIzkee6GAdk3Z6qrFVK0qehZIkypO4BHxRYGI6+594LwqnU0s1lHwgGTv947CbWi344AeH6dSmvlVcvVXMIw0K6EFRuCqESxnptA2JNjXC6hy1WarD7RodJJKncO3QSe5mOmxw6cG1zc9PfZD64ixXSfCWQRSYH9+22HdRhR8L7nDcMKKwWPthK46ftx7HDDxnxBl8sD5tQBuiC7HtCi98c7454mSo+pDpAJHNYwDDWMbbe+BVHtbqitpucbIZ40MqALnUIwi/8AB61SramYPViFHrc/0w2ZrjQmTUp2M3cbMSo+Gdtz7YoPnkkD94VbkAhCYBkzciRsPmMBOIJ7oRRhx+RVOnwNwAPNRQ3TmNh8savwamYLOSS0HYARI9Sbj0/riWrmaFtVaoRcEKANO8Ee89e2KrukgoCWEzLJEHa49hiM9Q8vJW6qmNpWVOD5eGsWM25jDWBAGk95G/TDJ4XqZfKOdHKBM8jO3Q7sbWnvhRq13On7A1AGJP21Xa8DSGgb7i9sPvA+FNUUrTr5KjJBvSUuAI5STc2ESTNz6YkB/H2Udjh7/Cv+JPE1KpT8spJaYDlFJsT02sJuMJFTJ0i0BniCSeXl7fW/0x0Gt4dSGFbPZcgj4Vp0QB6gMTB9TOOc8WzaUamilURkSwIWnzWjmIHN88T/ACTYqv8AHuPdDs1kUDkAV2HcKpB9sZjWtxSoxLSb9rD6LAx5i/8AJxVYpqsKpxT4tVOgDFxSOo/P9cZWiBFMNcWJ2uDvHpsfXBiUBoujPhzhNMZcvUHSZ9AJxBxXw4pcAOKYIJkjtHS3fHtPiOYCnTN7FVWne0DoJAB6A4qZzM1tWlizN1+H9MJy6bFO9ktiFFS8P0LTXdz1CKLW+d8WqHDMurBhTzBM7wbD02mf64goUM1HKCgYjsJnbYScZWoZoGHrhOt3b8lGILnH8vX4XNY2O6mAZx//ACqt7bgQB2vvvfp8sSCszSDQN4H8QWHp79W3v6YUSWjmruxmOUtG8TLH+mNNLEnS1QiOrRiuQ8ff5V5HBPVKo83pldXZwI09B7/jOJXdjMI0HmI1yDNoidh/e+EKnlahg64m4JfFijkqtia+kEkSCx2meo7Y7Lz+/tdPJNX/AAJX+LLgmWBIcCeo22A2HXFJ/DFMxp80Aquzq1ySDN9o6e+AyB12zri52B6f+ptbG9KsZ/8Ara3/AEnp6+bi19iqmNwjTeGih5c0yC/xouxG9iJJ2jtjX/gdcQUrU2Np06pm9tyJ9vTA9eJlQP8Ana+w2VP/AH4kbNByB5tWoZvqpUTb0t7df0x3aXWRnhTsuYpLUv8AaKdREtvA061tqOlZ7E3GGjhNKtXWlJq1XIg1GSsAA7a2L1G0hgoJAVZ2jChxGkwop5JbzNY1SElF3LKigSRY32wL4Xx7zW1Zp6tamwsKju8EGx0agt+wEC3bDNPJluJnjdBd1gfLTEcNf3qujLmstlw1BfJzBddGaq1awQVCoKslLU/KRLSRYHl3krHS/czNTL5mhpNQa8vmaqgoBThglZi88wBkalu0HsqZNa1QTSp0aSbjkW31mTHWMbZbgdJ3IfOSzG4pIx39eVR7Yjrmg6eiuKVW5Ljfmnng+RpirQZXot5XlICM3RqaKdMtAACIbB2vcnHlLLGvDhWR3QmotMEq4Kqi1aSJYxADp0kHtKtxPwvToIatOolRhpBWtRUyGYL8SFTae+FmhXWjUIfJpqILDM0qmZpaVO8hHJIXsJMWvgge2oLj9hDyPpmA4jzXTPEtUtQqmozMS1QnUjgonISEWooYaS4ESAQzdhhFo+RqClXgyussDA3DBFAvfbVhw4P+75iiaa8YWvV8tlSlVZXEsNproKu8dSLC2FnM0q1KoFr0lWGWT5NG2w+JUK/njQwbg1r9ib6xslazTmAN+ca+yt5fxrWpDTl1jSAuuoNRc9+UQLX6++BPEPGHEqx/j11nolh9FtGJWytN0OkB1BIE0WM/6u2+KfKLeZTgbKTOkfME/jjJe9xTrWtCHNk804564M/zne8iYBxDV4NPx5imgPRdbA+8kYNUVDEENldzcss9+iGbYIHLOo5a1EwpsCw2AJggfQdYwAueEUZErJwKj/5ze60/6knGw4FQ6fvLz2Xf/pS/TDdTy9WQNdMwdNqh306rEqLR+OMTL1OWNJsI+0T7xgT6WxTM87+oVoZw90rJwSjaKFZpMX8zpPoO354s0uGKAdOU2tdSe38x/ucGKuWzSwFWmwFz9ol45bTH9MaMc0AQ1Eg6uhUz96ARN4/LEw88/NdLfoUHBeEGtmFpPTpUEIM1XRGC2MWtJJsLj8MM/FvBeVWgppZijUb7zIKd5NiqEtsOk4qeEuHZrOVaigCjoUHVUUwZkDTAhupseuHAeA64AH7xTgXE0zvEb6uxxcMdHd9UNz2/29P9JGH7L6tcaqWcom3wmgE+pQnG+R/ZvxGgx/d62Xdhcq62I9NasPxGC+dydWhmvKdqJLAENDC2wEb7yd+uGfKeG/sxpqshtJVidjJgwpE4I0u/qhEg/lPklVaHEVtU4LTqOLF1rUlDeoUaot6/pjMPh4O//wCS/wD1N+uPcXl39fZDhv0L59WgO2J6NH0j3x2nhXhqhlqRAQFoux3OOV8eRjVYlYE2jGg3CucNUkMQJ0Qpc8lFh36iLR6Gdz7fXEuW4qiln6OQSpO0CLYt5Xwy9eXYHQO25xtxHh+XpLz5Z4G5GM6sxrX5Dda1JznMzQpMiiOqgkGmANIFoi427YCeKqdJUJRdLd7/ANcW8tXXT9kCF6DAzidB6jKNLEFgNrSTAE7XwNrYcpc7sIZ4Zy7VKl5KjvcYcHoIPuJ/0jHiCnQptYL5bKHWRMHSSw3kBST6wRjyrnVGqFmHUoxsCoiQSZ6hthsRiXPk2S4aYujfDspQIDPTpzsCwG/ucetlcsxtTDaiwmCfhJF59ZjAE8QMkmw16hAmDp0/FUtHqAd8U81xERBLGCSCWJ+ImY2WLnYHA3OJsmGMhEa+VoFdZVKf2WvTK2MTDBQTHrGNK5yqsQE1kMCFCk2IAIN9pkzH4C4inRLfCkbi+wm+1gBadu2IqlRFsamowYSmJ9OnL/XEZibSrFgFyitXiSKCFp06fK42EmWlZi/Sx3GNKmfq1Phn4tQtEW9B3vsB+eKWSWox+xpBBE6nljHUwNu8HBZuBKizm8wTuAkwvw6hyKLjpab4kRv8qDGyGcU4hVFFwa5uPhFRzv3UEge5jrgTwqoVoCKYckm5ExcxifxLnqbqEoIVQG5IiY2gCwEk/h2xL4HqoW8txImY2sf98H/CUIXfCO+AS75xKTLAaZANtjifj/Bc1k640EgOZpsoMG+xHUx0w88Dp0KWaU8iKEBA6mSRJPXBHj3iCnTSTpqi8IhVjPQRNvc7YXzXmE2GGIlc+4nUr0kpDM1AXaX0aApCrYaoN5ba3Q4k4yQKVJREinLf6xJ/phT4rnqlfMF6nxM0BRsAOg9BgtneIDefb5D8p/LDTREJN51/SHZfKIzMzCIM+p5hae+C9El38xm85SYZWJBIC8obp8NgQSLYB181ylRfmF/8uqR9cOHhGiVpvURnUmIVgIZZJBiCJgxcMD2G4Za/I10amyBEkSsfM00hXpIhEkpBmBJkML9Ogb8CMWhlaDCaaHUACQxV1BKyOYy6ye+0xilns6rkTTWmDuUO8fFyAnTM3ib9rjFNF8uCpuRAkjpvDdwB6fK8JEpkBF8zkMsqnzstTC76wGVRfT/EpmBN4Bj2xG/AMpUvTarSJO9Op5gJ2tMn8cRZfiLj4H1C501BBsIsRMmJ/mxK4y9WddI0Kl+enC3tp+HkaPUSfTFCVOVUq3hiob0c3qvOlpB7AWsPywObhWdQwVbSI5rMIU91mB7xhibhWYF6VdcwJsrBQ1jIBDmPXlb5YqZfitZGCVKLo+8AxsdwtSx+RxIk81BjjCF5ijmKY/iUjIP4meg+mIqfGMwCW0qQGkkTbl025v6YZqnE1P8AEUTzfxUg7/4gyk4hzGVy9RCADSmCTTMrf/qBM9tPTHEt/IQqw/UEFQ8HbP16JqUMtUqU1VqcpUXe1grc1vTvgh/4pztEnXSzdLmX4qTxYy3pBGDXgziQyOSq0qZ8+rrZ0BhBeLMdRCnrv1wHbxhxR2+0daIN4VRcf4WMz7zgtOk1/cK7M78lRzHiqjmaqvWIZgxAbnTlCntC2aN+mGfgPjBRoX4gQZhlO20RNj39scb8X8XrVq01KrMQOp74Biu38x+uKNBIkFHqUQxxadQvpql4kouoYMV1AGDuMZj5xp8YrgACo0Da+MxPb4ofUhfT2X4krz2wI8R5PL1EjSNXSMBKSui3bAni3iWmg0iS437fU/0w5VxwmKISdHAEdqqfJMmUhEK9YthU8S8WR2pqvJrlS4MpI3lthe3/AMYW894kqO4JNhMoIg+8i+BNauWso0KNkGw+W2FaeFeRJTdXFNBhqJ8CpFm0U3Aqirebo6A7ggTtttcdsMPGPDbIj/awlRgxERBtsd5JE/lgJwHJvSYVjyxsDuZjfsL9cHc7NTnzFaADIAuY7dl/u2BViGVBF1NIZ2HNZL1VAhlbk9SLmPf36/TGpy5jUSAbRq+I/KCR8hietxBKbFaa80jYangm99kETinUVy01WFBDU0nmBcck3JmLQOt2x1SoX6/A+SuYwM0+T/pR5gqp1O+mJ+K56j4QT1nfHmXLvp8qkINvMqkKptJIAj8J2xJkER9KUaJqOVALNcLUEknU3SPbYxvgqpekAcy9EAhuSmrGpqssSGWDuNo9L4ErlygXgb1SvnVGcahyqAi3E7C86QL+oxYq5TLUEhoDFfhG+tHtPW5MTaQpxYrrmqx5U8imxBlhzGOsbg/TYYJ8M4DSpCdOt/53ufl2xdtNztbIZqAaJdq8Rq6YpL5SSSGaJAO4MCIO8ATtjOHcEFU6m8yqx67D9Thw/wCE0nEtBx7R4nSy9gJ9AMUccpgIzGyJKTOMcN8g0gUCqzGBa4G+/vhGyeZ8msGGwaD7Tjon7ReJiqcvylbmAesgg/muOa5kc1tsN0bsulqtn2TvxLiZd0Zn0iANQ/l7x13nBahxTLrRanl1qENHmVTTZtUdFKyqr1/U3wh8Gz8EU3Nvuk9PT2w95CvVZSGqBEW4G04Xe3LYpyk8PEqlmkpyHFwFt7nvhdz1U+ZAMiYHt/ucEM/XloF74C8ReCANycFopfEFTZNtdRFB3O/e0n9MdE8I53VTAJuEUb+pnHMsqwViR0svqbSfz/DD94G4VSek71bktpVpIC2LkmGBuYFpi/fBX1AwSUu1me0wmqjwRa7MBZmuDJADCYMjaZIPuD0wOznhqtSenAI8xoDqoPPHMlRDAkxYg3IUi5MnOFI1CoWDGPh0sJE72I5gIBJJJAAnrhlp+IEcfbUIWbwwMFTGoqYIg2DdCPQYCatJ28JkYauwxExzG+n7XM/3ZPKLVQiEMASt1vBViN/isYllIGwKkxtQqiWUrVF4UkXt0qd46N7Hpho8XcOQN+8ZeqgqMxV8vVhPNfTEoKgjzInUg3nabMmIssf3V/LqTpNFvhJE64Y7AQeUyLfdmMDIjTT0UzeDY+qmyfElkqpZHH3WkNJ6kNKkepA6/MunGCBpqJrpggGBqgKJjQZO/wDKO98AjnKVcFMxT0VE33BXpMi+kn7ykqe2I3ytejpNM+fTHwj749V02b5EH0xHLRci2d4Xl82hajWam0FmAOtRey6SdQO437WvgFn+BZjLqdSyFH8WmZW+0ndfmBuMbrmKOYvqalVXdtn1dmBsYPcA9tsWaHFs7loLr59MHUxS7emoC4A9otvGCBzhZDdTGoSxkuM1RUg1CQObobiOu56YaaHGKl5G86pNyIm3pjU1MhnOYxQrEku4AWxkwVsGgkXsYG8nFXiXCHy4D6S6MrAVAxMepXdenpffBmtpPEOsfvJS1xbr99flQZvKZLMkz9lVNhpbbeJUmCIjYfPATN+EK6yacVlHVN7d1PX0E4oVqOsycW8nnqtKNNQgAzBuPocLglosVouwpLi4ac0LegQYIIPYgjGYck8XVYGwt00gfIFSR9ceY7rDwXdU/wDr6hGON+Jd1W5wqsjOdR3we8O+Fa2YIMEKd2P9MP8AlPAVJVudTDvMfMCJ+uNehhm0xK85XxZqGFyWpkT8QGL2RVKWqV82rAKhDITedR2BFj+mH7jfB8tQT7Q1KzAavIpaaS9pcgyF9XePfCrV0NqKhTRZQPKQMKQJ6CovNXaN1RTMbjEYmSIbZTQI1Kp1M9UZiIAciQN77W6A7dzEYp1q4YzVqPpaVZFJkFSRdiLAm1ukXxb4rlCpWVfyiFKI4NIrptOm5jaAxm55jjfhOSLNATWd9hA9/pucZz8O5rcxFvuidZVDjAN0MR6pTSiimpUK1jzH+YGZmfc7Xtg/lOCZekjVcxNSppBPmnSsHro6mx37bYsUCk6aS+e70zJIIWnPc+x2sbW6jGmay7U3WrXbzWEC/wAK9oU+vXA6bu1AgTuUSo2WyLwrFJatQinRpmlTZwRUZYgQByxHqYHfeDGH/g3hPKZcCoRrcXNWpBI9pso9sLz+NMhSRfPrK9YCfLQFoPYsBoVv8xGAPHfElTiVJ0ydLMfCRpASexltZG07X364NUpAPhl+JPFZpq1XwIgKTxb4zojMsuXAr0kjzGViCGJI5ZEMBAG+5wQ4Xnkr0vMpzGxBEEGJg45f4c4dqq1qbSreWVKEEGdS79oIH1w6eHs/TfJ1EVvLqUqRdmLKFdlJpiSYCiWG/fBctkYGLKlx3iDo5h4HocUsn4iVDNQEjvivmqaJWomrU89Xcq4pK7AGBAVjAcywMW7dcDuMUGBJSkyUqg1BWN4mIYgX0mBA2JEjphPJmKZbVIFz5L3xbx796dCqFAgIUGJMxf02GAGepw0Ymq1ZbV2v+mKtc3HthpggQhOcXGSoowwcNrllAJNuknADFvK5zQZxFRshXpPylMdRrE9QLf3/AHvgDnvit0xOeLyDC9Lyfp9Tiu3MSfS/0nFabSNVaq8HRe0jYev6z+X546h4OyBejRUMywwcADeHDX7XGnrsPWeW5bp9cdf8OMRSRVWoToA0oNRhWaqogSZsb7XEXBmKpIgoWyuZoMy0mmQ1B9KryiGphEEiSNIIJgEnRP3VUS189V8wtALhiUAiApQglZIGrU56mNI316jcqNHxqaaqxKagy6YdoBLDaHH0PQYE8Vr+VRq1OiUy6e4RWA+ZYYA0iwjkpl337+kP4Dmv3jMVs2ZqJTPkUGY2RFA1MAdmY322JHTE/Hnou/mGgBUUSakjUQfhgqRzEjc8yiTMSMa+Eck9PJUk0owChyD0L82xHOYI5RtG+IHl3rEgwdMGIHKRIEW37Mb9DAiA2X8lpYBgfV4xy38f8eiH180hYU6okWWk08yLPNsbGPcNC73xHXpVMsC9I66BYgE9Y6MCbdYPpY3Awu+ILVUaGusWtN5P0kHbrgh4d43Uo3KFqaiNIHe0z2j+uLhlp1HBVxcMruaLXRahVy+aKsQA4gdjbpP3hf4Wn0M3xvnhVyw1opejPMAbr7FpZO0NI7HAvi/CAENfKHUqqr1FX7pMzbaLGw2HvibgfilTpBPSPUekncHsfbFIIEi4Qg4aHVb16FDOLqWFqDYKAHi55uh/CO+Bz5jN5FgFqagRF727cwjvbbBLiHhZav2uUcUanQCQpPoRem3pt6DGmdzTZami5sq7MftIQSAZ3GxIJmY+RwQQ4S39IZJFnIRmM3ReD5fkMB8MGH9RPw2Fht7YG5vLu+kU4n+WQDPzt+OGj92phdaKalAzBY2XoTEGLXuD8tsAq1EQxoPqEyRpOpACbw1ygFtW3tjhEyida8MNMGx2+EIq5KqpKtRrBhvyN+mMwWy3ivN0VFNWIVdgtSBczsT648waSlYC+gfDQHkJA6DBGu8AxMkW5Sfy/UYEeEXmlHbBirjVOqxwkLjHBndzrIe4IqVIe/8AgoACmsbBjqa2LvDOEUqJ8yNVWI1m7R2noPQQMX+KVgJMgAXJPT3OBjCvWgUQKdMjmrPOr/06ZH/c0ek4IQ0XiSrAudvAS/4tdGzCq730ltIEkgR8hv1/HCxX4yeRABTIUq+mwaYm8yZKgidhhxzPAVpLCFnIBJdzLH1LRftjnGcQ62PrgFai6oJefIf54pijVazujzXQeAvTp0h8Kj0jCl404q9WsMtlwXLRZBqYk3CgDrFz6H3w1+DfAq5nLirmatRQ3wojAQOhMg3O/wBMDvFOZTg1VzloObzA1eY8N5NKSAFBAGpiI7AILYxsoa+Bcp1+NDhkZqiHhr9klDy1fO1agqm5pK1MBfQ2aT3vGF3xP4YbJ1np5TNzSHMUerdTFw+mwsbMYEG5wm1+I167c9R6pNzrYkfPUYxaV3ZV+0pcvKFDhSsf5iBvsQfY4NTY8GXO8kANO5VrhmYNLMIaogMQjknZSRJ1LvAg23G2+LnBqSq7qSNIpMZNx8YZZ77A9O/oQVME/ZnoLekXj8/7OGHhKg5fMOx5VpLTkblmFlFvUScHKsBJgIXwpq1da1FNTAzWReY6XUyCsAkSCV6C6yRGCXF+K+blqbrAarepEDmWQ7H1MmOwa/3YueCKDmmxWAPMsb2IAMgRveAbkHaQWGAXFUFOvUSVWnVYshgQBLD4VmBMjTbpthTOC8hELbQdkEKzMdPykDGZmiReLR+n64sZPLl7D0/In8sNtThShGmOVNvUi/5gYYChIgpG1t9sH+CeE69TTV+z0iKhUuoc0wwlwh3H54J53gYeqKdMREgbDoCTf0k+5GJvFHCWpcUFPLoXaktEqDFwtBHIknSBAP8AvOBVHmcoPNS1pJsoHpF3eCdIVgOsLdZt/hJPvhepp+X54e89wxqdJzaXNr7ibbW2wp5bLS4H4YHhjIK1elaTabm5dwquSoTB9N/pjsr0qFMZcIai1vISoxFSuNTMulVHlnfSGOlYJlcc34dlR5SkiSQw/JvyBwzU2UKulKpdVgMlNt2AEyV+IaRDXFjYkYvVp5yB4rLa/KZ99E8ZPiGacEpXZAFDeYzK1NVIB1vrBLKRcAMGbuBLBV/aJnxmWo5ajSSmcw/MNJFRlUjVUqItlB0m0F+W+mCuCuZ4mEy6iVp0aQmFB5dKrLMZOtwx0Az8QiA2yz4Syz5irVzzgpq5KIsdKC1zMrbdovqYi5wlTGUknb3TtRrYFSIm8Dhx802VMyKSyzaVAiL8trCDJLwPYdu6j53lrUldMKzQNM6SoaAB09AQL3G+DfGM5KGmwuLyCNKgQ3wFZUkgQCx3v6LnFKRcVQly6bDrYn4QxB5ZuZ6XO+CtblutXo6mWUjVM8p4D9781QavSe7EBUphpIvc7KD12v8ArhfzvEtQInSnRAbn3OCXGuGuwowsEppPaUO5IEbHa5EYWs0g1aQZjc9/9sM04hZXSQPXkneCiXAuPvSeNkY81unXDHxXhFGur5vLDSNXNRUbkgcyjsWJEbGO+6YMsQLi7fl6YOcK4kcvWphJJBll6H0I64kt/JqUD57LkU4DxF0MMY07vuB6P6evS2GHiOQo55V8zlqLdXF/kR95fxHrgfmgnlPmqI/iE6qW+nrIg9QCfr1nA/g/EHU6AhZUXU4AE0pM8ve1yu3aMALSe01FzDuuQ3iCZihmQrciINSgXRhtNxBn1Ej0xFl85TzLz/BqoCE0AhSBtpIMqR22jDhUz+WzY/dqjSXWVaCsnroPcHob+hwk8V8OVcnU1NenHJUH5HsfwwVjgbGxQ3AjTRDM9mGFRgyjUDBkMpn1AIA+mMxg4nV/nn3AJ+pE48wbKhSV9F+EHjUpwezDYVsrV8upg5UzgYb3xr5bysmVXzeTViC94MqLwPcTBPqflGNWJi2JRVB64jqVoExAGLgKCUL4mAlNidyMcnzNOXb3OOi5/MNWYhRIwl1cvoqEONmuPSb/AIYhwlEaYXTPBTO2VV2hERdz1gXIgbRjlmXoHjPF2LkijJLEdKVOygHoWt82Y9MdP8RcbFHhtaopAijCf5mAVdvUjCv4NyKcO4dma2ZEPWQEqeguKae51X/zR0x5rP2nECDMBGb2RO5suaeTzaUAlmIVVvJm1+3T2nBTO6KSmhoRqpCl6oAlRvpWBAsfy3xJwPh5NShU1HnWoSf8SgzfuVYHBjhXARUoPWYurElpKggiJ5fy36YcqPyNlNNiboBk/B2fZRXpZV2pGSrakMjvEhiPXTgtx3wrUy2UFU1KbKzKWRCTon1ggmRBIjfqMdL8AMDQ0a63UEBZSP8ADynHn/gakC6eZWak6FWV9J0g2GmACCD9IwqaznLTpUmsOZcy8P5cCiBf7Q6DaQC50jl1ANy6twwMAEiRAzxUqsdC/wD2+syJ9zFyAASbmAd7AvX4ZUy7tRcAmk5uYgxMGJ2ZTtEwYnsP4jTTywwHU9p632HrLAdREScQO9KLjcMAwVGC0CflDeFpKmDB1KPqpWfnJ+mD/EOIzUYL96qQPRQAo/qflgLlqugEqYErHewMfOJPvihXzlXWYRj0Bgn6R8/phqQstNWR8L1uIvUqI9OlQpvFSrUaFQHqO50xb2vfF7xUlU8VqZuhl6lajTKAP5dTSVWmtJjrgLsGv7HAbwPx3PUHanlKwTWGZldQy6kQs3SzaVttNgfQnl/G3Es1Wp0KlclajhalEpTUaJlw8DVGgNInb6YVfnzHSI9EZjSjPiltAK2PlwBHXTAJ+Zk4S8hUAIbfT0PUGQL+4wz8eq6lYkk3IkxJEyDbCM9UqeqkiV991P1/PEYR1iFsdN0y3qzyhM2aqKPhuEJt3GmR8rH641y/E1y+tNdSC6sqIoYOIIjSWgTIFw2wsdiHy2aBI5TJgAb6pEAfW3yw2+FqIpqtRoYOxAJUFhCyBMyQQSI21Mp6YYqPAWI1pIJ2Vmlw3MZwIubX93y6kf8ALJZn0iKYqfygAcqReNhdgdqutEK33V+ELMEASAkbr/hNgZIkBA1TO8VAEC7CQbjaYvuQoNyWABso1KcUc9m+QS4dgfhVQI6yX1FnMkwY6nebqAF19I2Wnh8FUrODnd2RfQx/y3LZRVnI1tcNU+JBNgFAUlgSdgBFtt2vF7gOV53rNMzCi+0CTfr0+WAWYrgAzEA9ff2N/p74N+FszqpgTtjqriQtXF5aNMUm/Qgf7RMqEpeag3aH/wBWx+v54TeH8NJVWYxrNidrd8dY8UcP83LVEiZWR7jmH4jC14f4W9V76vKpjTAEhp3ifXF6DuxCwMVJcCeCWKtIU1NRunwjFLhM87/eIteLm2C3i6DVNJJISxjq3oB22xfyHDko01diTFyAnYWufXDIdZJkKPh1U5Uq5+6JIk9bbEwTv/d8QeIgy0fNojRSqkk6SLSbSQbA9um1sDeJ5o1WJM3Mx+X4Y24VmhTGmsGegWukmxKwWC9bHbr74oReQrjSCq2UyxqoVgEATM3B7j1w18P42FpChm/twywzMTyiwg2JP5++AuZTy6Y0SFadDaYlZMEE7yOuKFEdNxN//npjiAVIlEs34QOsmlUVqZupBU2N4ksDba46Y8wPbJoTMr8wZ/DGY7M7j6KuQLrOYzc1ARghRzAkXwOztExOnV/Ky9cD6COGk8vvj0mXgsKU7UGGB3F86DyLhf4j4pWmNCnU/pgXlUzlczTXTPU4orgblPPDxSprqdlA9TgJnsvQzmaVaDggCapGwE943OJeF+BXYhsxVL/4emHThvAaNKTTphSRHYfMDfCmKrmjTLhqrMbJQXO8PotSGXWmvkAgkblip1XJubjCL46erXajktDrUqvrMj7ikjVHRZvffTjqddkQwvMVH44U34aoqVMxUOqtWADGSQgCwETsu/ucebpFwlz7nVMCxSFnHo0M1S0MRQWp5dUSCFYoaYPbYifY4O/vawclq0ulMi88xtBUTEFT72nALx4lJESkigaiSTcwBYXN41dPTFPPZWqcvls2JNRFALGb6RABPcAW740Ac9ODumBoJXUMl4q/c8qGzlRVKgLTpIOZrQAb7+lo3Pop+DuPZjMZiq1WqxcNqp0ywKaZuh0xNjZu4Bwp5yqXFOuahcsC0Ag6Y3BA+E+mN+BVlQrUVypQ3C76ZgiT7zgZp5WSU+2tmdAT9+0ekzaKiEaWQF/XSwKQD6M4O+4scc84vW1019YIubRPc+ovGHvO1xVXLUaemotauvJKSB/EeQ0C+kjtLHCrxfgDUm8samVdREqZAtqDWsV6+kWG2BB4zAbrTwtQFjqXml5JmGEgm+w/v3/PDL4e4ZNVWYQA4AnoVQsD2J8zTInr2xU4XlwahsCApHTeAPTse35SYyjnTTUgMBqIUrqAgdtH4n19cXzKw6LpvEkwmVc0P3ggkQx1EgcpJVl3i5uy94Xthe4twqnmZqEslZDUh1MNNN6gQE9oUX3Fr4zPV2pUxUVFHwwxU2BaLM1OwADGxixv0PlOtWNOk8Bab1gvMCWLAFysoCQSupoZQOYwx2FMmQC8LOxlLqax3lA+KcRq5YtTzaGqQD5dVRC1SBID6gJAkEkc1yDMggTlsi8GrUk1KkzIHWCsRt1J7AAd8PeZYVaJLc2vlWYjmACT2MhTG4t6YD8YqUlpO2oNA5pIJHMF+GQbyVOx5hB64lh4DxQKtZ7wA50wLfH3gouGIqGodj5ZiQeUqZ6EEEByAZF9JwZzuaGlELq6mSQukCQYPwiQDNxG567YqZXhCDLPVpiXp1UKxqGqlUlDNzzCqNRM/CiRAN9DTJQCDCkMPi+GNI9Jss331DoTiA5rpjb77LU6JazOcw7QKmzmYOlkEKNMhVGkTaTAn6gf6umMzzWie1r9wNizD/tH6+VMpqHMQoK7m0yBEDSATPoenpAzjXHKS0wFILQLCdQMyJBAAHtf+truWzUrNpAlxVLjXEFsgMmZI7Tft/Xt64YPBmbgxOOd05iTucMnh3NaWU4mpThq8+/FGtVzHddf0hlwicb4x+6zQorDL3LE6mG8egNvU4beF53UADhb/aDw9aTLm45oCCfhDXKue5Gw9YwCj3oKpiBLZ4IBS4cKbU6bBv3hmBeDOgbxA3bvOLXi6uoRUDnzSxDgnZANj0Entiv4MotU86t/Kp52aNTm51HeAO3fAfxJnzVqFmEEgWmQAOxw4G3SJNlTZfUfXFriVIrTQFhBEgBp9PlijwrL+ZWRbxMkgSQBcmMTcZzprV2YmRIUHTFhYcoxbKozIlUdQlOm+oJE/EDBiJHp6dcaUsvpALECRIvgRn3l7RAAHKIGPXc6NO46T0neO2OyqQ+Fd0+2MwKxmJyKM66t4V8RJUpBdYt0ODmYyQrIdLD5Y4RlyymVkYauC+I2o/GCw9GIxqUsVs5ZtTDkXamp+ELSNlv3w2eHqZAGObZvxLTe/wBos+s4bvC+bR1GjMnV2MYZFZjrAoD6bhcroVKsQMWKTT1wDUVY+JXGCHD6hO4jAqlNrhcKGuIQ7xfNHLtUQcwvjknDOMVcxVppUqaUDG+rTJJO5kTvAGO78RoLUpsriQRfHA8rlaZz1SkBKK5gEdjjOxdMZQ4J7DjNIT9nvDdEo9MpOtIZpJNxuC0x/sMK716uWy9XL5hZp1m1IwmzLfReCLRDeh9sP9ByRtc++N+IeFWzPlrU0+WG1MhkSeh1AgiL2xiiuS+DorRGqWv2b+B8nmcrUqVC9Qs8RJU0youLGGmd4wK8b/s2XLTWRi9KRAMhk6bixv3GHvhHCl4ZJQsRXqhdEswDBiNUn0Nz6Tj3xlxVKmXrUNSioynQDeSLxGGXV81gVajVyVQSJE3HJc+pcVpLlFEOGQwGWNWxYgrMPJuuoQ0Ed8M+XzIr5EVcxoZtWhakzqWOVpaTImJPMA4DHUNWOTcRpVFRnRywP8QBQCFkQRpI1KIHsYPqGrwPxCjpXKV9b06kijUJkpJ5jSBELc86Xkb7EMGozsB4uQfNadQ9VXnLEQYVfKV1FV1UgqHsR1Hkh+nS5i1/uqTYXKlKNIi/OCCBY6DNtLEbfyg/kq/4r4Y2WzxWiwl9SwsxIXy3sSbMCTcmJONmz2Yp1FWoUZTsIsOU7DtvbpODgtcARvdalHpJkHMIujatSrUNFQ6LOmoKCSyAqQOTVqKhyP8ATIAAXF3w9RbMUKtCftw61l/xstM0WKA9NDKQLT88c5zvE6iVHCNpBqCpAC/FytNxtIFtrYaeH5pqdOkWdiWAcMu6NpLW0n4QCwhSDBIsCQ3YimXMsb7JRxOKMs7zfW6h4OUNbMLUL6adc+UNAOgs7tdWem6/D8OoXJlSdieb4bQq0npKrmo6kIzaVioomnZSQSxApiYgOZ1E6sDMlSL182ZJl1csxUElixvEDVzMbDocGcvRdeq7yDOxFxB6H1wGtUc1wE8E30f0ZSr0XF47QJHgYUvgnOUm4ZmGqOoYU2y4XcuWpwGI6KECiegVyYGAlLxAEDHW+gs0WYakNRrWnSCrdjEjEnEclozjUl0lM8q1V3ChtTFl0iNQ81XAX0UwYAK9xWmVpup6MB89Sz/f9ktOmMxd/YpLDsfSDq24tHhxW/FOOtLJSK6RYVAsEjrHae+AM4wepxtTQkgDDjWgaJGviH1nZnlWUFsXuF1I+RxWekdUAf3+mCzg0qSm32t9PWAbfI74o+4hUYYMroHBJZUYYauKcHGZyj03+8sex6H3Bg4U/wBn+cVk02lT9cdFyp5YxnusVpCHBcI4ovkCnlkkHaoQTLGeY6do6D0GAnF1AqkDYRFo6dsOH7SOD6M+j/drAdYupgiekgj8cAMhwh87nPJpCJbmMyKaCxYn06dzAw62oMuc6brOewh2VDskjrBQPrqAimEkkiSGsLkWI+R7Y2OQqUniqjoVvcXHy/vr2x3fh/CaNH+DSWVXSHbcKAABP3UAHTc3N8c2/aFXbSBEIxnUfiY3+7EqOstc2FgIwph8eK78rRZS+nlSMzlmLHcnG1TGqjHuNFCUqU7YzG4xmOXKxmYFhiCjly0wJONc3mzJlfpiLL8WKTA3wUlDAV5csojV8xh44bwIMqstrYQuH5xS3NJYnHV+DVxoUR0xUuhRF1pQ8+kLVTA6G/543XxRXpm4Vh9MFHpyLxhf4xRxZtVw3VDSadkbyv7QVJ0vSO24IOOVZzPf85UqpKhnJGDb09LA98UKWWp+aS8kdsRWeS26Lh2AEwnvwNmqj1hJlImT0PvjqKkLc398cx8O51EUtTEae+GGv4gQJJff1xj12HNIXVWuzWCJ8ah9JJ+A6h8sch/aG9ZcwKoYrTUcraSyg7EPp5h0g3Hzw+1c+agkGx/LFQhWkG/Qj+mE+vyPmJjVGo0Iu5cfpcQcRz5c+ocj6hhPyjE3AOKnK1ta1UYE6vLRXeG2UpqAUMOhkiwkGBjo+d8J5Vrikqk3OkR+WCvA+CZWiQyoqP8AzKokD37nDBxtKCANUzV6ypBe6UkcK4LUzFc5quppDRFFGJLXHxPtf3v9L1uM8NZHGoqZBgrP5EY6FxGrdryZwrcfS9Nifl+Ej0/Q4FSxDnvmPBVLYXL+LKPNePT/APkYeFXkpDsikb9KNS4knY9Qbd1wjcQrB6tRhszEie3T8MNfDOOU6jBSTTOhVAPVgwG4Kg2gc3r2GNmoLBN9F1WsqEE6wtsylSnUqOhA1tzrUGtHImDqHMrc3QzffFhc40FTQdanSTqpn1mzn/8AXBJ6mxGLdRrsYi4jcboDF1HUdifQm+PHQBi8AG0n0ZeskAT3KifXACAdVtOw0OJpuLZ1g6/eUKHL5IpUWo7mpVYjU5BmARbfSqxbSLWG+wo+MSBRI6tUX8F/2A/oMENYDISQJaR/qWB8/r6kYVs/xQ1ajNBgGFXsAAO25j5bdMXpguclsc+nh8MabRrYfKoUMsx2W289N8X6GUAESfWLY0SoTsI9/wBMbDUevyH+5GGl5hWKNFdQ1SEHx3vAvaep2xW4nnDVqF7gbKv8qiwH0xL5E2EkkgATJJmABG2LPivKrSrIimdNJJPRjBMj3/OcUMSrASEQ8FcS8uuJ2Nsdv4c4IGPm/LZjTUVtsdt8GcW8ymJNxY4TrtgynsO+RCu+LuAfvIRQBIcG/wDKbNHrBn3Aww8L4PSoKFpIFERYAWGwkfX1JJ64gz2YKaGCM4LAHSpOm+5A6Dv0xbz/ABqhSZUq1EUtAUT8U7RjFx5rEBrBZWqAZpQDxT4hp0T5cJ5jg6AxIVmX7rsDyT3Iiet8cP4/xZ8zUBfWHmCpcsBFoVCBojsMdO8X8Izi5otSr5hUaCvk0qZCiOpqVE1Ekm14+cYT8/ns0tVkbNqxHxU6+WpoT/mBpsn/AHYf6PY1gkQT4mfZJ1DJSeyxjymL4t8UoMrEkKAxkBCCo6wIJj2JxWpY2AZCEpwMZiNqmMxy5XavDGN3I9hilmsiDZVg4zGYMAhSouDUSKg2tjpHCeJAQCpxmMxQhSdU05WpqWQcAuL3MzjzGYqFCC5phqUYqPR5pxmMxFbuI2G76P8ABn+wqjfFAkWnbGYzCo0TwPaKPHiGmmpi5FgOnb6DG/D6g0231X9+uMxmEqlJoYfFUOiJAwDjR8ZjMZJCIFXzOx7nCl4yby/MAN1i/rAH54zGYdwLQal0KqYC5y6Xnve2IiMZjMeihJps8KcUBHlMTrCypvcq0gSL3VmESosMHc8PLSTtTj0spg9DB0k/CBfqTjMZhdwGaF6XAVnOw8nafQKvxKEp6mvBld7kQyfePQ7nv74UahEk81yTEiBJm1sZjMXotuUn0w8l7W7QrFLKs2yT7tP4Exi7RyLdlH9+gOMxmGMoWISr+Qy6Uqi1HYQh1RpMSNpIkx7DFfxfxKlXamaRnSGDAKQBzSoGq5Ak4zGYCWgvngjZYYCqfBeEGsdRgID9fQRt74cPDlf93rqgJ0sI+YxmMxm1KjnVS06BHo2iF0jimXetln8qrUp1NPIVYqJi0x0nHN+DcIfiGaqPXJqNRFKmokiXZdWqVKkRBNiDMG+xzGYkHKxxHJMVPn2W/GuMJma9XJ5kkoKmlahEtRqCEDqBuurkdRuIYXF19co7LVy9Y/8AMZbWEaZlaRPmUy3UAAshO2kr1AHmMwam0NFuE+dlnTIQCupm+NAMe4zDqqtGx5jMZjlK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8" name="AutoShape 6" descr="data:image/jpeg;base64,/9j/4AAQSkZJRgABAQAAAQABAAD/2wCEAAkGBxQSEhUUExQWFRUWFxcYGBgXFxgYFBgbGhcXHh0dGBYYHCggGBomGxwXITEhJSkrLi4xGh8zODMsNygtMCsBCgoKDg0OGxAQGzQkICYsLCwsNCwsLzQvLCwsLCwsLCwsLCwsLCwsLCwsLCwsLCwsLCwsLCwsLCwsLCwsLCwsLP/AABEIAH8BjAMBEQACEQEDEQH/xAAbAAABBQEBAAAAAAAAAAAAAAAEAQIDBQYAB//EAEgQAAIBAgQFAQUFBQUGAwkAAAECEQMhAAQSMQUTIkFRYQYycYGRI0JSobEUYsHR8AcVM1OSQ2OCk+HxJHKDFjRkdKKzwtPi/8QAGgEAAgMBAQAAAAAAAAAAAAAAAwQAAQIFBv/EADgRAAEEAAQDBQcEAgICAwAAAAEAAgMRBBIhMRNBUSJhgZGhBRQycbHR8FLB4fEjQjNiBkMVNFP/2gAMAwEAAhEDEQA/AKDHrV4pdiUohc/qICqZMebhRNhewO0DHPxcRLckW586XUwUwDs8uoGg6WpeD8Gr8t6ooMKektrbSoOneC0GIjzscI4J/BuwU57Sc2ZzWteLvbXwUg4Qc0y8sojjqVpCExcQVtPiL4a92jiGZpJB5XYSseMkJyuqx4Imhx98tR5GYyQrVqbwarsdXLuYJF9YsAxm2+1+bN7PZI4lppd+D2lIxoF2qj2cpOuZpV8sFJUPpBXUS5LagxHUW6hBYzpIib4UlZk7LkzG/P2gvTctxCRRSsV5rqOYhI1XTNyTTMnuLHuQMLc7CtzeRWPzPDWoqDIdBUqUdWzK6M0K6m6lqYWoOxDfX1WDxbZuyRRr0Xksdg3Q9oGxaHq9ZJPexAtsABYen9DBo43Zy07fulXPa2MOadbKralKtlyzUKhVWjWu6PpuA6Gzd9xae2F8dg2vHaFrp+zMeQazVQ5rdcFzlPMZSlV5QNVmKMidALAkOGj7hUatLGCInHlJIDDM5mam/svUulbiIWvLbPL5rO+13E+XyiQjuWeq6GCvv2VgPAABG0g3IxYY3OS3ZBLg6gSCT0Weo8QYVKXSsVVeJVQt2dSD2mBPbcYZlrI4c0WKMCVtnZG5xmqLTRANKuWL1DGoGQsfhAFoHcm9hhUEutzt65JmSoZ28Oqbr/CHqkDWphpOlCAYK79XcCd94th/CYiKOJ2Ydopb2pLiMXimlhAa0341X4ETnway8w0+khha+3vHTErIuZvhKFrYhXXZMEtlj1Oo371NlcrTUUgzVNda6hY0i5sTBvv9cKyyyOsiqagNgY9ovmrGrx/MAUsoaepWhlksxWRBUMo6lEBgY8i8WZwsudupvVJYlmV+RvNWPB6NSpWPOYKaQHukgOzKqqQTdYBYkbScHcARogwtLZaOtAIzjHAqYRHZgq0zMtrUXZektp6pAsvmD8A5iAnqa3XQIn2ayuRPMOtdIYFYq6gSzdCrKz91puwMdojGbzFWJwB2Tfgqv2+4FUeotehDCCjqjCA6liDJ3MBrxuO+Du7QsLOcOICf/Zx7NVOaxqo06GLK5DU3FQhhq7ghlEHeZ8Ytu9Fae4NGq3BhOclYujqoLkMmioCkGpTVpCAAXJAgp6kmSOod6wBevL6KkprlA9FctXZKbqAStXup6XKoIclioJJuGY+CBlorUKg4u1aVRprPHVqI9WuGNMElYFMaQYj7qhWN/OrvjQDWsyhVurri1Pl5ussN1EVF1dwyjVHkB9Q9IwpODoU9hndmlVcY4MmZCa2YGnq92CDMTYzewg9r+cCY8gUj1raly6fs1FaeovpES0at/QAbfpjTjmNqvhCxXtDSYV1mLslu3Ud7fH8sdtrQ7C5ybOvouG51YnhgUBXqm5amQzatwxHoBMW9JH546uDjDGMc3mFw8dKZHOaeRRox1musWuM5pCWcaWEmIrSjFUouxapdiKJMRRKDiKKz4Vsx6e2+if8A60b+F8J4m8wCdww7JKM0pAlVk22o2jUbzS38/wBQvbr/AL+6PQrX9vsh6tJi2pDRW0Q605HxAQCfWNsFa5uWjfr90MtN2K/PBRtRqRvl9jsiTvHZbHxi80e2qqn76fnglNCpfqy3cWRPyhd5G+4vjJczv/PFWGv7vzwSaKsk68uSZnoSLHxogbn4jF9jv/PFTt9354LnytQggtl4IJnQgsZnS+m0GfhYYmdl3qpkftp+eCBzc6zqKk2koAE2GwAAw1FWXRKTXnNqKcFQl04wrQ84hRaSTiKIPiNOwYSCIFt4JxzcfCXNEjfiGmneur7NnDXGN/wnXXuRr1no0hTXMVnDwHVVimoGw6iTM91gEC4wmzCSQkZ7IPTVNSYqHEElrQCOuhKioVEpjTrjQJMmCB5nxPfHWj4cTOGToOq5MvFmfxANT0Tz7U85KhFB660gpaoCKaqCwABLC5Y2AABJ2BxypsQy/wDHsuxBhJA3/JQKoqOcr0SczRpVaBNiSOkqb3mDAsZixg4C+pBTmlPRO4ZprgVufZWpRrK+YULR5LAvSkM0kEBy7DUy9TbjcGZjHOxLXQkDcJxknFaS3Qq3zLJXD020sSyubLrEBQpVxeymJ+I2thEY6SEh7NFp2GjlBY/ZZYUo1QwYBmBuAwgxcH0jafhbHrsPjzlBkae0L7l5bEYAE5Y3DTSue6cUIEMIJFwbb+hvHxx0YJWzNsfJc3EQmF+XxVJn+GaAzozKVBYkNpgbTMiNwPnGFcTDENXro4HFTPcGtQ3F+KNVoUqhNPWsI15zDnT75JE6IAETAx5oxjOaXoI8rHtY1taXaj4bUDokT0FzA/e0xG1gRM+pwCQlpTEshaLAVjmM84WLOryCJhiT31bH1+t9sZjPmsQvLyQ5QtlGrKBRHNM2VXAY77AEyRfacW2y5OTyMZECSm0qisz06VQ0iQo013AZpVgw5k6QPE7zAONuY3ekrEZC2nnyRHBc9oZdYZlUFQVjWsj7s+Ib6nC08Rc2m/nzVsmEVNOq2Hsrxzh2WpkVarmoWZVXQXrCTJmx0qYG+/ftiRQygl7jXyRJJWvALRaiy3G6DV6zU3hNWo6gYZRTi9jsfifrOGnE0BzSEOUSue7Y0tlwzNUXy4qVGpurGQxpra0aUFQkiL3Im9hAwq8lmhOq6YLXi2ih3n6plfM0HCIrUwhfSwIRm+6dQB3HYwJkj5Yb2hYQpZwwjUH5FVWZyWWoMOXVevAqFkZjK7LAG5IlmE/h3w7HEX6EpDEYxsfajbZHQq99mswUZqjKCxDAkAUwBTCkgg+6Oo9/uAm5Jxh/ZfTVMNM6VueTS1X+3fHKgCwmhgH8t09A1MCII1NY9iRfcYtzg4g8wugymtI3tZzhHBcxmKOumlNUJIY865Ic6jHkEG5IOHZcVC9uXKuZBhJ43h2e1e8E4cmXqcxsxl9KMDOkFpfYBy3vX7SeobY5hY8ldA5evoj/AG6rU0y619QIVpRgWYODIKg3ud/iuIIzeUrYmawZivITx6rzhV1MAWNiTGmfHwwxwm7BKieR01tOi1Ce0lCoDUdoCQIMC/8AX54WMLhoF1g4HUqj4xxJM09F0mC6pexkMYt2GOhhxkwzmHvPmFzsQwuxLXgb6eSWkZJnuzg3n7xvPe98egg7WHYarQLyuKblxLxd2fqp0PY7/wBWw0Dl7Q2O6SIvQp4OGEAhLiKl0YipLiKJDiK10YipdGIoicvnGp+6O8+869j+BhgMkQef6R45cgpS/wB7VLdI/wCZW8Ef5nrgfuw/K+yJ7yfy/uu/vWp+FfXrq3236/AjEGGHX6fZT3n81+6bW4jUYRJSO6vUkz2OpzbFtwzRd6+Sy7EuNV+6g/aKn+bU7/fPff64JwmdPRY47+q45mp/m1P9ZxOEzp6KuM/qm/tFT/Nqf62jFcFnT0V8d/VNZiTLEk+SZP1wUNAFBDc4uNlJi1S6MRRC4wjLsUouxFLRGXZQepdVrCYv6xhfExzSMAifl11NXp3Xotwujabe21kPbOrqqooGwm3ljYCZPb88cjH21wYTZA1J3XofZIBjL9gTt8lqfYziHJ4fUy66hUq1y1aVKlVVQqpcXJILGNpA84P7Ow+Y53ckv7VxRb2G81sOEcPWvk6gIgyyg+oAZT8QWYeoMYPi2/5DS5+EeQKKzP8AZmo/vOmpRWSrTqq4IkBQmsGD31Kon1xzsSGuhGbqu5h3kPNdFv6vs/w9uYKa1KdQq6pUDuWFiAwUtBixE+BjlZWg30XTLnkUvPaFGrSMNKuhAm42ECJ2EC3pGPQNxEJiyZbC4D8HMZjIHUlLed/XfHViyBgyaBcOYPznNuqriz6WVm1GkYWqq7vT1KWUepixtBg4Ux7C5hrwXR9lyBr6KD5OSXiVJcupzOXYhdFTWAWdWULIhoVipntB3Av52Mvaw8TcL1BAOxVnw3JDLAqSN+q8gECCFuZkz+mEJXGU6LTgQEJxPMKSVXSwa/vDpIJnftsfXGo2O3KpkYz5kT7KUaZzCrXMqqaaYaNAgWAgr1kSASwAJk4L2hyonqmMbwmNJuwOQWf4jRGuoY1XYAsoneBDK12Aja3gYKAaS7nAgHqiKWXV0TraRKyx8eI8D0wNxIOy2yKJwrmrmmtOoipKvoWFJJpsQQDbVpMtPoYn5HbQAsbpaUPHw7Dw81vsrwXKUX1UcgHDqhJmo4aQpJHMf3SGEdid/VNz3XRCIGhwvRbLNZqnTpmlRREYqAqadBQMYJI0kWuY7xjbIHuk02QJp2sjNlZZpVMwGAFB4JqbkMVVBTCSSNlaAYUm24hsQ0zKVynTZnW3bZVWTy1MLqIfmPQasnSwXWNPSGYxudrD8sWGZRay+cPOWqGymyNc81SKVSoscxtwlQwAATsgBGo6t5tacAn0NlNYEOcDXI8yrelxVq2ioaaU6bvy4RqdQkEXIYrLWkk2AEWYdWFcrXO00XQ95kaL5fNHpwRHoB/2qrTpsuspFMAT1MCoSZ89ycTKboORQ5ru0QfNef8AHMnl80GFPO06K0pPXRbnVH2WFVV7A+7tMkSLNtjdGO0stc1x7GqdpyP7Kcuc1m3DOHHMQMKZQR0rqiCC1pPy75cSVckBeKKranCKNcUKFPMKjK9UI1UFRULmmEgC6mQexj5YHbgdkaDJC3K7ZJw72AUVNNdxUQAmaLw33Pc5lOGYax0mJvHbGW4lu4KYkkY4VGPND/8As7URyXZqa0mRkL0ihqmVFtbDTsbiTAJixg7pGuBQWudmFqDK0Gl2JtqaL2iT/U49Pg4zwwSeQXj/AGhMziZGjYnXmdUY5kA9z+vf8xPzwZhDRlPVKObZBHROVvqN/X1/r+eNNOQ0disPGcWN0+cMJddOIqXYii7EUXYii7EUS4ii7EUThiKFLGLWbXacSldrtOJSlpCMUpaQjEVpsYitJGIpaGOMFGXYiiXEKiUHFKkImWdc0tdSLKu4BIZWDKRPqAfQgG+EJsGZJw87c108PjhFhzGPi5I5fmfiST8ybk+px0GNDQGhcx7i4klbjgtflZHU3l2E+AT+pn64504uWgmsNvZ2AWf/ALNckr552aQwoVOUAYBaaQabd5gfB/GOXiyMvDXocID8fVb9MqxMOjUyw968b9xIlY7DxhCgnS47rM+2vCnHLrUKYZnbl30dDAkhiDOpmAUarxo/ekNwFou0vNZ2WVou9Iiq6ISG6RWQDwNUORpEsAOxhtou83ExuAaQeey5suDktxB36quz6mqrXkkn8MST2IG2OlWaPQ6Llh3Dl1FKq4PQbKVqdYu6ww1GnBfT3ADWM9wdxOObNgAWG9bXai9o53UFt877SZbPVOU/LUhkWnUemyswmbdhPu6THfe2ONiMNLFTq26LqYaVjxRKr63s/wDbGlX+zBBFIrTXSWmFEgRedzAP7u+BDEOIsbpl8QG2yq/a1GNGkqpMEtUcL96SqKpksE03+J9BhqX2gcSbdpXJIN9mOwzSGCwef3TcvmaX90VKNMAVmzCGqSAdSgOyASLXUi/4R5xgvoUrizZwCqfI8Pd6b1CCFQC5FtRiBjBIq1YYc180Vksi7tClbsBBIUAtMdRiBbc7RiCZo0K6DRpfIb67r31M42X4cGqUZq0cuCFChlaolOAqlZF2AA+OB5wXV6pZzNdFlMlxMrQyz1tdUuA9bUwDSNQBLEqVPSOmLBLGMMRykNN7BczHYYGYZdyPDzWY4r7Tlq7KDFDmSEswnTpk2v3MdrbxiCVh2Q5cPLl7PxV5/sjMvxCnU1hKrMKQprQDghXJA1rrAhhIF4kW+JMHBw05JCfCPjY10gyk3p0ruT+GZ+gzgVFAW5ZZWVYFdIWDKoLnpE+74spiC0nQarrez8O8NuSqO3VXvEeEZesUFF1clxzCMxXrPC/dUs5Cm9vnEYprTzTMrWaUOaXi+jJwuWlMu6nSqvU99tMhxqLkhXDQImBidgROfzCVklLJQ0fDXqsDX4Qq1NIqEAxvPncD4Dz2wH398rRY2TOEZUgAQmbKoX6wwpm5/MR6m22CRkuC6DjVlZrOcQNVgRYrtpJHc7YYa2gk5Hk1a2fs77c06VGnTq0f8JQFqJvqFg2ki7ERsex+GF5ILNhU1hOoKu/ab2mas2XopBFarRLGxGlagiQPL3jwvacXDhTw3PPIaJl0oD2tCpKAt8z+px7PC/8AC35D6LwuMP8Anf8AMpqqLg9iGH6H/wDH6HGHtAkBP4eStjyYyAocyzJ1TN9oH5RipLGhKJDkcRTSEmWzgIB7EmPK+h/nhfDY0Z+DJ8X1XQxvsd4gGKhFsO//AFPejMdRcBLiKl2IolGIoljEUXacRROAxaySlOIoknFK6XBsQFVSXVi7UpdOIom4pWkOIrSRiKITA0dLiwqXEYii7FK1wxYVKfLqCbmBuT3jvA7nGHyZRstsjzc0Zxfi7VlFNRopqAFHe22o/wBeb4WMZY0v3KYjc1zgzYLOaGo1krU6xQq4IdQWiGnqQEalkCR3E2O2EHxmRpOXkuxFM2MhuZbPKe1TVxVzLV2NTLszDKhmZSCSoKkAcynpPvASs7XvxZY3xuAcNPLwK6TBn1aU3jvHA/DQ7IeaalNWmA5QMDUCVE92TCzY3PcY3hQ58mhUlIDbpUnE+NVM8FHLSjSRICKdRhSI1M1xECO/1jHWweEDHFzzquTi8SapmqAqZdlHT/0+mOi9jmjT0XOjkY9wv1UmX4llyq0czSNJlmK9NtUyxI1oQdQExIJMW+CDjI3VpJ+a6HCY7avD9lX8UyoEhXLVNQ0OgU0nVrSCSCGnsbeo74LzOw5gjRMED20tXx7OZp1WpyxywbCpScNTg31Kwgwe8MDjhCDKTou5xmvFNcqLNe2PVoGXWqqQpqailVn2LWkKCdlgn1E2z7q3LvqtDEytd8gp+OOulFgqXXXJ6SPcKgjzpZmg322xmJpAK1K8OcDXJURzxfUn3UuoGxtvc3JB38HBy2gEu1wLqWp9jfZ79sLKzaUGliRGu8wBNoibmd8KTPykUis53svS6GUoLleVSrnQFDByTUIFmhF1dwZsNj8sUy7OfwWCbIIFKiz/ABEZmpTAAaojHVocq6rbYEKATIGoOCLxjbG6WVTnMeaCFrcASueTSyyU6yksNY0BCGUkFZqB+ktZjG1sGGS1lxcBY35fNHJ7DaKVR8w4UxLcldbmAfIhpB/D87YJxQNGCkmMMZCHTnMRsBos3wzK5Yk8ys9IqAw6abaoHu6go0nb0v3xRzA7py2gUG0rXgPtzlMkhSnlqmrSJYBJY30yqkAm9238zjYjd/sbWHuDiS0JKeffidQpSWnTE69TKX0397SbapJMTYt3viTRtyaJGENkkIk0+SrPbhRlFp0AeZX0h3qECYlgAoO1wfQQe5wpFE0fJNyzcKo4m69VjfbTKrSrcqmzOiKrVGIiajSW1R42nvJw2xgYSbTM2MkljbHQAHIc+896rMpwGs2ygTBClgGg+h+vwxDM0Ja87gButFR4KlGgGZw1Q1bWIKhAC0HsNWget+2BmUlGDcpq0tOtTqV8noDSaiKxa4J5q6XUTIsRK+m98Nhobh3jZXIZHSxuOw0CMpHtvdr9tzj0+FP+JnyH0XicYLmee8rmMMCdu/w2PzjExDM7S1Zw7spBTqlKQQb3M+J/qPoMYjw0JAeBrX55Lb8XMOwTpah9mM1Qyteu2YpirTWiWVCCZcvTp/SGbe3zjHKx0FOD9zyXpPZuKfJFwQaYfiXZZwdtjcC9rkESbmCCJ9MdH2dNJLFcm643tnDwxT1B8PL6IjHQXIXYiiXEVJwOIqK6cRRdrxVq6XFsTMqpMJxm1oBJirV0uxLVJdWJalJdWLzKqSTiZldJNWLzK6Q2KKKnDEVFLGKVLoxai6MWouxRFq12KUTTTG0WxQaKpazuu1X5zht9aHSwuCLHC02Ha9ptO4bGOYQCtj7CZ2hmkrUM1KVkpsSFELWpjchI95e6gRcEREDzWJgMRzxnT6L1Uc+Zoa9v8qdqWXZRlKdLlsCz0ahZmIJKkjS1yrARpJsfXGIcdKJM5N3oViTAxyRUNK2VXw6qdTq1AMVLal0jmLBghZDWuLX2N957z+2xrw41svPNaGSOY5ovcIPi2UpVLik1OZuZv9QBHw/7EjDnPLLsfmyw+RrWZg2j+bpPY7htMZqlzo5KtqJN4NtMqNlkzOA4hho5E1BJdGQ0r72q/tTqkmjQoU0VKrKecuovTXRpIH3CTrmxgaYvhL3fQhx1pdAStFEDTqsxmqdLM1KLhTTNV19yCQGYwB1AALK7XEm3jkgFhc1x22XXYXuFtFjn3BM9q+CjLqTz1YqR0EjWNffSPPcm5tM4kT83JDncGt03VTw/NMdD3XRY1CpedRbYwALSIZie4jbB3uLm5d0oA3Pn2R/7QTeC02JBv6yT6T/0BwFrASj1ZV7wDPhU5RpnXVY6WGmwKge46wTbe1jbFHDhxsO1CDLNw9CEZ7PeybPXVkzGmGLNL6XIDGChudW17QdXgEgMtDtClbGkkFq02Sy9ehX1un7QTqkU6rlkGqULNUbqVR0gW2MzbBg0OFtRTJk0OiD9q/ausQKdShWoU2EsWGrudOrQxIRj07bntEjQj01KrO06hZWjmqhUKGYEKxLhCSSUIZUJEhAO4sZ74sU0IcryBpzQ1M1VVgV08tgajKLi4gFuw8DyxPwLnFWkBxQaG3NXfBvbGnTrO2VyDvUYaems9QEbXJ1T22jG4oHPoPdQTDpWjtVRQHHuK5jM8tqqFz91VCCG3KqL6gLeSJ3NxgeJbFmqLbv6rcD5A3NJveldEYcnlsnXag9E162hOYOaFp0y4J5d4VmFjeQNQ+ak0cw+F4HgtSPDBncs1mnTmBabHQWBtoLAEkkKx7AAjqEbWiJPGy2Oc7dAGJkzVlrdX/DeF0s0j0UPLqKrMqyvUh2MBbuSFUwVH6YAZMuq0JJMpzGwVleB1A9XKAKQBUpfm9MW/M3x2cTGWQE9U2zFMlkZG0fDauaG3m7fqcegwgqFvyH0Xisb/wA7/mU5tjYH4z/AjFTQufRDyPkqhlazdoKWjmFAhkLkiAQWmRbZf3dJnAmHISw7cvFGkbnp7UFXyWpptcQe9jfv8r+mNOgEgBKuLFuhsNROXoBBAw0xgaNElJIXmypDjayuGKCiXFrKWcRRdOMqLtOMlWm4CJhdHRHMDqsUUpTGy4DdDYxzrIGybjSylXEVJWxSgSYiiQHEVpCcS1dIcY0iKRRiwslLi1F0Yii7EUXYiiVVv49TsMDkJa0kC1tjQ5wBNJalIqYMEdipkH54ThxZmBaOy7vXQmwbcOQ89tvclOmDGoH1Ib8oH9dsVkxjBmzZj8lQlwbyG5Mo639VVZrIkHmI7K6nUHBKsD+6w2+WMR4UZDmN/MJh+PPEAaABsKK0GTevxKggZWGcpqeTmF6XYzNLXpAAU6XBY/gnvjz8jGtnOTZejY64QXDVHZPhdRFqPmKoTN06rkup6GBupZiArLcjpggQCO2OphZbjyHZcjGwf5M7QgeJ1a3uVWaHAcKC3L3I6dRIIBBiJGxx1MOyMjQahcbEuka7U6LO5bM1MrVbQelxJMm2me3fxGAzu4JJT2Ga3EtAPJUlJS7hqjWkSZBYzaQAbwPMY5LBI52arK7L8jWZQaCOpZ8UxKqRUlCpMHTo0QP3hC+NyfOBYvDvzAu2RMPjiyMtjO+ngi8iwaoM1mHLKxMp1sWIJgEu3uyB3IEbWMJSE1kZusGzutJwvia1n5bU6fJBUlZldOtR1sD021Ge29sZgiDXWTaLFH2tDZo+dILjlRKOYqUsvZekQQCgY3OlgSShNwSJ7dsMgU7srTI5CLrVO4Dw8ZitoqVFpoKdRjqBBPLIIUljpRSuqWIMQZBwOSNsYzje9Vp7jI7KdQaIVhw3I1Er0qrNywwqOWPvgowBRvuk9Q2tCkjGXyAtLaVCEMdnL6RWT4hma1ToqBYLD/EZcu6tzGpsGJJMEuIm4VBuMXdCq39EEtJNu0oo32v4jTo04zGnXUSEo0wSWE2aoWsFVwSDvawwpEx8gsdkeqYmkYBW5pZOjxSjmfdQ5dgSRpLOgWJclQReNdgo94XtJapw31SjpGDRy1XFs5SGVRcnWKhSTy1DEvBW7TB0iJFiGnbAG2DZRJpI8o4Z0WHz2e0HnCziDKjQAREQFi+2CttxpKNc8uRFbN1s4RVKj3QurSGLabSTBue+Kc5sfZJTzGF4sXY7lPX4jmGp0/2hkJph9DOv2hWpFjU3YDSQvfq9JGy/PQCUxDhWTmULk81TeqNf3j77FgbhiTr3YkA9/wBTg2JPCbUPLu1KUhgdWZ439FrvYbhlN6hCZivN5BQqrLMdLssgDaVbv2m/KkkfYL2Dz+qde51CwPJZHIUv/EZYL2qU9r2FVL/DHqfaBAwjSeg+iR9l/wD23eKKadRW3vN+THHRgeS1jB0B9FzJ2ND5JD1IU2H6XLJsofLgM1Ve6pqUWuZA7mP69McnG4ngSMPU0V3vZ2BOKifW4FhTU2kA46rdQuE4EHVPxpYSHFK04DFqJRiKl0Yii7EKibgZVpYxRHVS1zExE4xlF2t53EZeSgr1dIsJY7DuTinuoabrcUYee1oOZT6FRi0EFQLyRv6Dxi2vcTVUpIyNrcwNqdhghpAATdOKUUbYxfJEANWmEYiijGChbU1BAbSBvc7Yy92VtgX8lGNDnUTXzVgeDPA9RPuVPy6b2vhT33/ofT7pv3IfrHr9kp4M/k/6Km/+nFe+n9B8x91fuTf/ANB5H7Jf7kfz6+5UNv8ATivfv+h9Pur9wH6x6/ZIOC1O8gd+ipa3/l82xo43TRh9PusjBa6vHr9kyrwioASAWjsEedwO641Hi8xotI+ZH3WZMJkbYcD8rUIyNX/Lf/Q38sMcRg5hLZH9EytlnT30ZZ21KRPwn5Y0HtdsVktI3Cq+KzoMYHOCWEBM4QgSAlWHBeOZaijha2iq+mKlSg5VAh1KoRC83LyZBJaZ2jzxwLvh5eq9WcZm7VWmcbz+UzFKKYFaoumGenVR3mJ1sCupveMknwNzhrDQGIEnVJ4rEZyANPEIGjxElUDUggRYWGcuRc7OdhvjXv4hd2mkAoMns04hpLHgkfnJOrcOWoNTNcfdAN5J7z/VsWyd88hyNzN65v2QZGHCtDXHKfl++yXL8PprsuOq2FoC5UmIkdzS5vhaVJOx7XAH57n0wnimuDhp2e4Wf4CZwswa0i9e81/azgEEqWHTtqJ2nYfXYY4+MhyvsLuQh0rAbRY4fUuQurTpmLxqHSI8nxhKtER0b2G2lbnKcGFXKUaYp6alNWNZwkNoJZhqLd7AA32YdjimU28/hSf9/k4g4d2ALJ56ap9LJLk6iZjmM9SXQBlVqblgQwCqfdILKWBtMwZxp7ydCUN0hLQI2Dfe9e9Vebzjc16CaaCqQKYJUyHCwV1ADQERbk+lycCDhWbdbfGJBvf3Rud4Y9KpSaihZFUGVIjpN58SpUEqRInfGWS5t0Y4RoYS4ku3VbX4vWekKVSnSq6dYSaSvUXXMlYBJdj1SDudu2DmMVYXPe/QtCPqcEDU2rOaeUBgUqVWVJMdREAFBqItBFr2GAh3ILJw8s4L9u4o3j3DKioazEZhqrEtmFLN9mAukwOlBFtzIG+MOfZoKSYd8bTmFnqvNM7W5lVgDYkAR7u+9u25ww0ZW2sXlbqrzK8T/ZdJSqyqGQMBuwJAPRBBOkG5B274AY+Ie0FvDvlJOuUdyK4qxrVajVdaUXI01bc3SsaSVURMQDF+k7WxUXZAHNFkjN8R/erPL5FqRIJ101MaYtBv1Ke8GfumT2wORmcaaFBdhB8TTZRmSrHNUP2fJ1WX7QkIBHMVnJhmPUqhdTX3sMDALDcg5LOZj3ZT0WX4MNOaywN5qoBtBiopsdrgEfPHfxkbm4LVCwDgcWaVhltvST+uO/hAeEw3yH0XncYRxniuZUhMYYc4N3SzWF5oKupoWzYpgXqDSuwvNrmw838Y8/7Zic8NI6r3H/iOKgg4gmNAt59yu+IcGqZbQWZGR7ShJCtEwZAiRePjhr2W+YN4cvguV/5D7lLLxsJpfxDv6hDY7C8zSXEUXTiKk4HEUXHEUTTjCtJGJSlpf6k7YFI5wHZFosTGPNONJvNBO4PqJ/jtjMb73oLUkQb8FnwUb8tGk2Zpvc9rx4xTnRxmzzVsbLK2hsFJSrhuxEHuI9fpjTZmuF7fNYfA5vf8k5aZYmVEERMgn4HA3RNmOosciD9lsSGFujteYr7p1YBBOKlMeFZfJVEJcXJl3KZSg7GfTEifG82x12t4hkrBUjSCEpTB6StoYY2EZTILY0hndaZdELHLnT/8P49Re9r3xzTev8roitE/TTv/AIdv/l72+FsZp35avRMqImmAaciQD/4e24mIuPTFgHNqPqqJGXRB1egAmrTvuBSoNBgk+7P1wVrQ46N9ShElosu9FAMwP8xd5/8Ad6fp6ep+mC8P/r6ofEH6vRO/aFn/ABFjz+zU/wBIxXD/AOvqr4g/V6ITO1NUQwb4U1p+N9IvgkTMvKvFCkffO/BV9S5OCKDRQtl1P3RjOUIgkcOadSpqNgMRuW6Ct5eRZ2Ssb/x8fPzOBTsa8Fj9jp8kaB7o6cw0Qb+anpsfejpabH3ZG8WlSJ39e+OJgsIHPc0OLXsO45jlY5rs+0MacjSRmY8bHkedFIGvHnHf4zc/DO9WvP8ABcY+KNrpctQEET84+P8A2wlLjsjsnr9k9F7OzsMgPh9bVFxTh33x095MYzJGJGFxFDvR4MQYnZAQ49y039n5ppQzvMQVHVsqZbSdK62jQGIk6woILAEEdxB5WJgaygNiukJnvZYGtrXPJFapUXlgioFTmsKjUXbWQiMQCJ0gkDYaRF8COUfNEcQNboIHjNI1RSQMtFab6leqwAUunVpInUOlm73EbkRmWiRSJA8MaXnUKpzvAqXOLCs6qsqBUpO7KoCkxqiAoYwLnYbmcCZFbaOiYZM17LYEN7LJWqk5elUADKQokBTqDbH7ovqkXMDfbGRE15vmmZ2SwMGY3ferJfY9qVZHNTXRFOSojTr1XLL2WdJgSLqNiJ1MXMYSk4xG9+2qbn6lXNilLSlOoxqKCAdKhSGRjdtQ1iO0C2Btjayi3W/QoszZGksmFHQjvC72r40zuMuqCny6lhMJAKBZtAgEmNojxgDRzQZpMxyDTVUXFPZ0UHBpEPIm06haDfaCZt8BfBLJFlAnwzsuYGwhcvSocquHBNYrT5XRdWDsXAbuChH0Ixlxfbcu3NbY0cEsO5UHD0cugcPoBk9LNAvNontv6Y24aHLqUg5zqBcdFouJ8OejNcJ9nWDBn5upgHgy+sQltTWmLYIY3NYCdSuhxiYyenJJwHKVkdAtQICCLBgullMFJiZMdXe5k90ZXMy5uaV0ItVOQaM3kl0kaatMGB4cC/YwfOPTe0S04YluxFoXsnN7xTu/6KRKsJ8z8N/OHuOGYYDnQ9Vzfdy/GOdWmY+ijNZp9O3b6ycc73iZ1MB06n9+q6nusDbkIFnkNvDpyKK4TwBs42patPLpRIL1qrCFE9lJ6j6SB5ItOjOHR5HfzX7Ko4THKXjb0B/pboZvh9Wk5r1NVDV9jpcg6VI6gbRqIAv4OEY5pGOzFxvav4TTsFBkDY2d5Pz5arH5uvl3acqtYIAZNUgkmbaQBsBFzv8AK/osDJJI0uevN+0oo4XhrPFRRh5cxJiK04YipPqU2Cq3Ztj6+PjgedEyUExBiwsFNd4tuTAAG5J2jFPe1gsrccbnmgEtejygGrAkHZB3je/eCCPGxvjzs3tOSQlsei9DB7OjZRdqUtPNo1TS4ARhqViNwFB9Tad/DeNuZne02CbXQLARVKPL1lINxEn4fK5t88erwr80QLt15bGRFkxDBopKOZUn3pEsH0I1VqYAsXUQNJPhrQbecPxjWdkDzoAo8XsxzwHOdXnYUeW4lTbZlBOkdTgDwLkwAJ+QxIpoYmnKPnSzLhMRO8NcdNhaZmRUNRA6KyMCUhpWosxqR1MMLEgj5xhF83vkgbVjonWYf3KMm6KtxlKSsqrTaFgAksdgYi/j+XjHQZhY4pRkZ4rkvxk8sDjJL1IHiPwJzZYTjpZAuZxCqLAF0kVlotIkXtMfnjLw4tppoqmlod2hYV3T4chAtE7DU8npn8Eecc90k/J48v5T4jw53YfNc3DUF4BA363tAk/7OT8sTiTn/bX5KZIAbyafNc/DEvaLblnsZ8cu/wAsRsuI5u9P5UczDcm+qROHIROkD01vPn8HyxfFn2zeg+6gjhq8nqmVuFC0Mq/HWZmIjoEfPBIp3j4zfgAgywsNZBXjaiPCCAJdZiYh/TvpjcgYN7wOiD7ueqGzmT5cdQM+AfA8gefywSOTPyQ3x5FXOLnBKVg6KMz2/PbGT3IgrmnBQNh63Mk2H022wtBh3Me57jZKZnna9gY0aBLhqkmkxhsbQ4vA1KIZHFoaToFzbj49/wCvl88KY5xjDZByKc9nNEjnxHYj1T1oA7EjaRIjf1tvF9sDdHDI0PBI5+WqI2bEROdGQDyVa1ajWq1KOa5lIAxTdYcrURripT+8jbSCCIBEicL4qd0osDsj1TmDwzcOLJ7R9Fpf7MOPJl+IctwNGZUUtXYOpJQknsxkeZK4XxMjJ2hzDtyTGFY6K2uN81vqvCQG5eZ5SA1FCxUctBIChCVUowMEFTaPnjmlrjoDqm35CKOyoc17NUlrlW5mpbKrO4p6UqdDU1WEdQCoKHuBvJBFJiC00NUzDB2VnnqLTrDKsz6dfSxUBhT+7oNtJtMmADqBAvhmHMRmaFDww3JzTspkwjpVPXR5gXUklhpAswFwxF43H0mjV5jsn352QmKTRwqlee2uYTJ0/wDGYIQFp6ag6ydJPQDYCxv43xqZuahy5rn4UgShzkJ7KVAKdYCopJqUxp30yAoMCIEzexEE9sDdnjFNOib9pvilxPfQQHFuJUyWFamy5miSgq0ldqBUMIY6ZYEKQIOxB7A4AyNwIPL1Sbwx2+4UOboNQC1BVp1ULqjBOYtUKTBMENOxHYX2xvNmBaQqNAXaucvwrLU3rV1aRTplkptpN7DU0HYMTPwIknCzXGhe6CC2Q9koZmYkZhk1U9S05U1NShVgB2DiA0gjcRO5thlkRBDc3f5oZZcZaeWyA45n6yZh6NMcymGUFgykIqheoEQHbbf8Ow7VKwaizQ9UFpzAWaKflKTGvJaw0oToWIMHUzANLEwAYFrepExzS0CgjRYdrb5oTjfDCmeoVJGj9qUNGmzCqtoAAht79w2OjJiM2GMZ3Gy3hoAzEh45oJUBF4nqvv3PacdaKON8fa/SOW2nquLNLLHP2P1HS99fRdnF6ZjqiNr2je3f/vhbD4Mklz9QdjyTmIxgaBGzs1uOfhypB1coHALAwPdWe53Y/vH9AB2w/DhsgzO1cfwBJzY4PcI2GmDzPXxS5PKSnLIIQOXuZkkCBtYd48wcSPBXKZH9NlWJ9o1GGRb9eatUUAQNsdJrGt2C4j5HPNuKcMaWFxxFEhm8DYT/AF+WAzOIYcuhR4GgvGZH5LOpyxTbYyZI1aSSdxF+354HFeUWbVyjtkgKvzNSAYAJ9NviMbL9K5qmst1nZVOeqo6IBaqpIYgtLAknUTp0iDAAF/MQMctwldJ3d69C0YeOIde7mmZynWeoqKruVpJy1KwwREER5XSDDd/nhSWGOrutfNMxymyKVpT4HUDUqeYKI1WAskVCALKW0jYkBd5N9onCD2ADQ180TihrkTxXg1XL3NMHTUKqWDFWBAj3lgzLWNunc7YqD/Ddu3RMa7jtbQ2RWX9pKlIMQ4pMDpVRpWGCHrKgQ1+mb/QYE9rXnQ+aCwubHtqqmrxeo1PQy06hqMxYcmmSWOnaxMCDYQDJJxT8wA1qu9DhdxnVqP3+yvf7wWtliKilcxQam1HSvvpIplWA6VGkyAI2ntg/sxzopw5utq8fhwYS1xrv6IWnmyjKGZSahMqoPS1rOxtq3mBFok47eDxEjZDn/wBjfyXI9oYSGSEcMfAAPmOoRrE479rzIAWfwuuoiaW2Igu3WqVWKpE7Ds3gRbnbAkHYdscw1Z/P2XSF5Qn1UY3NvTqvF+9bt/E4oV+f0rN/n9pRTYkyW9JDTuRA+322viafn9Kxf5/a4U2Pm4/ekWP++j6+uJp+f0q1/P7SAMSTdYM7NePM1pHyPfEIH5/SoWgamVpBjrCBjJvIN73muP684MHvI7P56ITmMBo/nqq7P00AXRpvMx+U9bfw+eGIS8k5vz0S8oaKyqqqC5wYqm7JuIrS4tRNxStdiKJHn9PM7/ywGVmcZTsUxA8MdmG6SV0Qxt5Pidj4wEMaxgZ02P3RXPe+Qv67gb/MKozCy40gFLCQoCmJ+9a897nHJ9ohgFt+q6eFL8vaTuJ5VUpqXYamFk0gwrA3aTb5AflhOGJzSK3KdNNGq2D1XTKZMh5qctWbVVdqkhyVLK4GgXtLbegGFXGpnPG628WACtGcu9XLoByhUqmm8OJGpXdmllJmYQgRupney2UF3RNjFhpBd3rN+03BamvmuVKBYFQGAqg9AK2cEzaARPc4bgmewZGHf900w4OSPM5pv8pJ7L8S1hqQYBE1sRAGosFElj4EYzPG9oAI5o2Inik+EG+/os5WoVuIZqnzSXKjU2nSAqAWCgDSNRAHrBJwd78rb5rnMFuR9XNNQZmFQqxUKYKEwBPVuI1GAI2N8Ca579Ssz0Dd2o829et9rVK6q2tVWYP2bOJIgCNQZQZJsfmQA7IJ5KblIlIPVdnqysgsQqMxEkzdmBJJ2nBuECNVg240ism5NP7RnUurHrhQykBCFP3ho0XG+sTvhWQU5vzRMJhWslaa0GqIzGfIp0aUIoFNdYB19QZoYCTEros0naIiSs9zgXOHM6fJTEtyy5ieuiqKFFOYz631Fl6UICmmI6HSBqYm+rawuMbEpLKdoUg6cE3ppfmrujUFEe4QlQnQxgAmSRrAqFmF4KgSpIuNwFo7djYdR03TEUhmbQOpHJGU+Iimw5rkDmiQ3ugiqQ+pTOoRCzePMgnDBbxGud5JqJ2QtZuef7LN0a1M0hHvM9RQpBnpYSxbY94+mOxg3yvxIAPZDR8tRsksfHGzDuJGpJ+u6eagG5AnHeiyNGgAv6rzMvEebJJoJ4jBtEvqljFql0YipLiKLiMURYVg0UiVSpkb/l853GBHQZTqj0HdrZdzAROhQdj43+gO++BZA0Zj6IhcS4NB80h9cbErHVr57+Sxw3izV9a2VZmqoCsFKlxaFABk9vOFcjWNcSdedLoh7nvYGggd+q1md4y+WellMtoZ0NPW2uS7opLAl2MEEOAbxFpsB46uK4vdfNd9uui0FfihzCpUQZc5lOkUX5gZ3Rlk9Jh1uGUEe9aTfBxXwqhAwkEjUI7i/tFSoUNP2YJQQHJdgV6ROpYBgEd43g7EmTMKPJLyzAW0bryLi9WlVqcxU5bFmLMGOhheISAA2o6iZF5sJgajbT+0dEczXBVdpWHAEedKu0VGUHQYrkaoIDHqAg/rvhbFhhlynYeSxG+mWwa0pMxxRaiKuo6EJ01Kh621kBSTExYQvqxi4AehibhwBzd4UECSVzi1obamfLqWWYIBj92WtFgJNt4kY6kbW2ARp6arnSOdTgDrr89O4q2k+Mega2gAvLE2SVnMAtdRG5QAgapAvtc/TGXF1dndY7OftHRWy5Tc8xv9dOTYduZOEXTScmD1+ydEUX63en3StlL/AOI3+ul8v9pt6/DzicaT9A9fspwoifjd6fdKuSJ/2h7ffpW9D9pijNIN2j1+ysQxE/G70+645LvzCRP46Y+EA1J8YgnkO7B6/ZQwxD/d3p91z5D/AHpuPx0j+fM74y3ES/oHr9lp0MI/3Pp90JXyFSblT4JqU5if/Pb/AL4cZMwjp4JN8L76+KHq0CsTF/DKf0JjBWva7ZBcxzd0BW9440tt2CZi1pdOIouxFF2IokJxStB8UnRP1Fr/AFt9cL4hlsKcwb6kCnyVTTUWjVr0XyulWdhTBVaektpI0iahjQq7liD2xxCWmg0ar0Lb3J0RXEuIUjm0rZbKh0owIrajzSJAZ11QADBVB4vMkYI4cNlOOpQ2f5H00XSteM8YOb1O7aXjpDGZUtq0iBDMJI7WAta/BDQSSivouaDahpcZRVAolxpILau+/rvJn/tgsUBfqdkrO5o03rZCVfa8rqDqpC0j90k8ywXzbedhtcY2/DBp0KfgxBLAKVR/7Y1qlVGkASsIVXlCwBLBh3MnyJt5wRrBGLG6I54O5V/n+JJq0NSpUnVjzClNb27k2IiL32wAyyP2C2GRsOpKJ9i8tQpsarIwNgCWD2a7QsD47fDG6lfpaBLNGzkrr2m4jw2kDyeXUqhWEAMdJgiFtpUzJiex83sMcNyrBe5tgLM8Iz2SFFhmlqtUgGmEZxcXAYloBmDMefSTXosND96SU+JZepRVqzfaB9PKeoG0h3IkMsQQQWMxsOxBAXZjodkSWYkVdG+QRvEatJ9RpQ5UTUZAAEjSqgts4IE6ltPmZAsr3MILdRt3oWOc2wN1Q8TzdPL1BrRwjKVeCVLmWkzCkKYEgExpN52uJjqo8kaKIRw04C1fDKCiislLStRlZftKxq0lJ6gEZjIIsWIEk+okxFAJaQNaQ5m/P+kfxOhQFNKtZWZH1Ly21XEFme+kwOggQIKnTIvjL262N7W4sS8srKM1GlRe0PtCHo0VphG6tkU6pVdCkCTp1jUdAk2iT3NgMsMr3ZvBVjIpZYWF7KG1+qsn4SUplBl3NdaZ5yK32jqRTkiQdQ1fcBGnrEGDq0/EPe+ydUMQNY2mjRVtTLOuh6irTesSeSlJ0VAIiHaxJ/D2v2x1/Z2JzEtPRcj2jhxlDgps1kykSQDBMbkAbzjovdzXKjaDoh0J74LGXFtuWJA0Gmp2NoaScRWkLxjJcNloMJFhRVq6rcmMYfMyMW40txxOeaaFA3EViBJB+mObJisGJMx3XRZBiuHkuh0VdzSNJOlV51OoakdXRMAn8AljEXJ7wMZniDwX9RyTuGmDSI6XoHHMplznGrUUptzYKlWZGIZIg7FDO6kdzaceYkGRtA7LuMFimouqgoJSzFKsozIQqKTui85dUyCRYk6QJMdMTNwPDuzEkqyCNN1hePBJLvrV6jGoBVWGGosTDTDrBsfQWnD0Zc4khc2STK6gBSrMrR0GH1CCoMgH30DWj0vjMpddLTraBWotazK8Op1ctVajWohFB66zHVrZCkgrT290ydzaNsBjLnODXNTnLohOEcMpUWHMKltShbnQ66hLCRKmBYsBvjvtja0UNCeq4s8z3Opotou668lfZjlzFNHC3bW7BmcERpYT0wYibkDDWEiLpDm/grlY6XJCKrw3B6hDs0Y7OgXE3WejC66iMy46RiIEm61qFoX3ja3+Iew7cr4/XHLcBZ/P3XRDiQPz9k8zaz9r/az/APa3328HE/PzVXaQahfqi3erB3/3W8kfXE0On59Veo1XMW8GP/Vj0/2XpPwi2IAPz+1C4qKplmck6qq22DVQPpyfU42JKGw8v5QizMdz+eCacmTH2lY7ffqm8Hb7H+r4sS/9R5D7qjH1J8/4VTxNbga2YiZDMzFdvxIInfDURvWvzzS02mlqlrjqODhWw9kJgxFpdi1EmMqLsRRccRWENnBqpmBJwJ5zs7KYjGSQWqrIlaUh3PWQWUHpMbSosY7Y57ODCe2dV1Jnzzj/ABigFO9Uuz00eOYh0Dy9oAj3SyyPWAPGFvaAa8CRutfRMezc0YLHaFE5fiKlNJhHHvI3wvHmfQY4hiBC6jmsAs7o/g3DlrOQaoRdOo2ExYdzYzhjDvOwGiTnhae19FVcToDXUoh06ZKsQ0PB2BRSJkgePXvi9S42VqKMuFDQBVa8Ob4+Y92Pj2+eMueBuiOhIVxlstUYRUY6zsGMtbpUmZJJsAPGAGRtjKFbjYo8kJ+0vQYim9WkGgsBpIJiNQ1LcHDIciCAObbt1Y8F4UmberUfMcpKS0i7Mss71XFMGAwUDUQT6fM4sC0NuZj8qizXDaiVKqa6ZNJ6iyvSr8ux36QCC1jH0wN2Vo15o7Hl2oGyHoZdHV3YpKhTEtrYG3SvdhaZOIdEI0XhuXfn0QSOVqASNz/V/hi2m1Usb4X07VXvEswj5ei1ZizOXDaupgVaQQfBDKPk3riEj/XdXh7Lu2dFHS4g4qmlVLBOkuHB1SqDTMiRACxtYCZtjOWTWtSjubGX526Fo3V5VbL120SqUaup2JbXXRkCDUZBZZMzM6hMRJwOBk0f/NraVy8aXsf6eqi9nOH0l4plodaiSz9QEFlpuykKD0w4WFJmVvuMHFB1DZXI2zmJ8FP7fV6+UzClXBWovM6xqOoOdUxAIJgxHc4PHFCSMx1QnzP5BVGWzVV5atU1amLAT0hjOw7C5sLXx18Lh2MB/PVcTFzvJHTz9EUuYXUADPgxY+Yww3EsceH/ALDcJJ0JBJB0/OSerD+WCxTNNtB1CxLh3gB52PeEvna3qPy842ye2B1HXksGCnEWNEwN64LmCGWnomh5kRt5/UQf1wEm3XdAI2UNb1v07lUcRqTUjso/M+nwnHG9qzZmtaDuut7Oiy2TuolqA/z/AIfDHDLSF0nN5olMpSqCHcqCdhHuxMgdtxe4F98EGMnjAAOiUJDZKDfFatM9SamE5gCaQx1uRV90wxL7RoB0gze06hGi0EWjdtptE1a+TqtT/aaeXsAzV6x0CqsASssWkbFQR1QQYkYVcx7Lykm9qR2yyOrKfmheK8Ty+bqhgzrSpkSX0io4YQjKpUg0hF9UG4kCMaw7HMBLjqsPFHQIfM5FGY11KrUpsupqTIVsCgkEukhFgAEAgH44JKcrcw3Qzq3I7ZXHFsnkmy1NVavrUNU5NOrTmqT99jUsQnU1hYFgAO2cJiqfThRPOtkYFhZ8lnslxAvXQuQFUxO3SgbfzMkx8Md4ygyjMapcwwObC/hi7v1R3OfmElAqt3ZiW77QI+U9sOYaa5iOvU/TRI4vBhuEBJJI6NAHibtKzHHVsriUFSk4CugrDIqWAABJv/HGHvDRbjSCY3PflbqVeLXqAf4G0Xhu3ffCHEgP+6eEeIA/4yl/aKlvsO3g+uIXwX8asMxFf8aUZmqP9jvf71/XfFZoD/upkxA/9aQ1qloogWtE/wA8QSYc/wC6hjxA/wDWoTxS/wDhr+f9dhhkYcEWClTiSDRChrcTc+6AvmBM7fimMabh2jdYOJcdtENWrs8ajMbWA/QYM1jW7ITpHO3VXmPeONI7PhCjxFpdiwVF2IouAxSia1QD4+O+Bvla3corInu2CgzbyCYGoj3gCNvhY4UBZvsnWh2x1Co6vDKguO5m1h+WF3YEVYTzfaDdjyRy8MY07nqmRFoPpGx9cMR4QNZSTf7QuWxsiWytLNUGL6EzVNzqAOnmqYIdVmzatQIW0wYE44GJgMMmm30XocNM2ZmqhyfDswg1hdaNbqKg2+60MZi//TABKNgjZBSPy2XesWEnQJZ5DsiWj3QGMmO38LCe9x2S+Uk0wobN5UoATPUdIgammb6lHUp23xoEyaI8gdVFClCr6yx1byCQ3a827H88QksGmikUbc/bRtc0rhk0QFYODMKFJKcsWJNxP5YuJ2YXuqe173209nojc9kKdNUZamtKqipCgACCVJcGDTvq6bDfeMFskGuS2HUbI7tUEuZ5VRgQXVnptAhR9mGA0Ov3YeJ3EDcnApWF4D7o0fX+lqN7Iy5p6/n1RP7IMy7sJApUi0hZEks3UdXSgExc7fDEgYS0i1XvhjmaWC+RWk9l+FJyHqo1JqpseZ1oaRAD0oUyrkEEkA2iI3wzG0xsvmg4nEuxDwJdAOn1VbW4WGQk0m5ShlWnUCsy1AFB5bMwLUtTbgkgdicKyR65o9Dz1VOlYCGnmpM3w56tYPUDvRpURT54Eg2NnLNqcpqEG/ZfE6illyg7LErHAkRanooxwolTpD0/s3mNJ1B7lWb7pAvt2sRgTsSQ7tO1PcjGYMrieiy/B6zZDOmo4GuizDRUDBiGVl8SCAZBvhwv5UsWyQZgdOSu/avjzcQKO1NV5aEKBrF3IJJPYSBAPg+cAdK7NSeGGgiw/Ffqq7I8S5NMqKKtVLQGqwwCwYIQkx2M9ycGlJlIzP7LRsOq5LJ2RNJY3UndV4qlTsxN4FtJa20fEG2GGkuGZhrqedJJ4DxqrfIVi0XJ7aYAHzJ279+2Om3GcOMPmdXd1XNljYOyG+P5oj5iQZBB2IiPUeh/lGCsecT2mm2n8o80IhsXLXTxTdQO0+Db4z4tvgzGF1ZzdaHTT871JHBgOUUDqNdfw9FCMwJMA3MTa52/W2KbMxmYONkb6K/d3vDco05aqszmV1VGZSAVUyGtPlRbf44QxjWOFddtF0sGSBttupuE8Lr1xNNViAYZiDcmDZTuP0xxZRFGaLvRdMwPc3TRP4zTrZdU1oA7alhNTSAReY3IMXB+eAMbG5xANjdLswTWv7R21Vdk+Ic16NFp1AlT6lnsotZRMXsJ9TJ3khpN6JpzHcvBaVqOVoJoZEzLlbl5qFHD/cUAqFExtfYkzhEulkNtND6ppjGsbqplza5kAnTzKUKGmG0ie5OoTaFItq3jey/K8NOx+qUZhC0F12g0NbWHWmOlQTciAPesVgAAd7XPkxt0TS2id0m+EOaW5tlZZXjapzKaqdJmm5poulWqKR6WIMwCPzxWEgkMjXN1o+a21jmRHOVI+RrK4anTp6Ok6REk2mZE/THqJo5WyZmNFb/dcnDYvDSRmKWQgmxZ27tkdnJJDEtMDpIWACLgkCZB9fOOjHxM4PLn3LkHgiJzP9gdDZpwVc7XwyTqlQNFUHGKT6sMp7g+f64zSWkNOsLUUlQqslbR/k9xPcTvjmkU7QLohwLdSlZEsJQf8g+L7fDEHX7qyRtagqtpPStNhvOrL3v4K/H6421rTua8Chve4bD1CYHiBy6ceOZl5+umcXkZ+r0KriO2y+oTjUIP+FT2/Hl/zOm/bF02vi9D91nMbrL6hNNU2+zp2/foT3/dviwG/q9Cpbv0+o+yE4k0x0Ku/utTbx/lgR8/54NBWtG0DEEmrFLP5k9bfHDCIwdkKPEVrgMQKWuxdKKfLMg99WPiCI/0kX+uBvYTzWgaRy8p1YDXKrquFEgRMATgL4uRWmyOBtV9VlgBBFrk7/TEbC26ROK8C1GBhnYUlybNri4G5j44y57W7lW1jnbBB5rhiVepTcHcf1Y4VeziOoahOxTuhbruoqOZqUGXmKtVBEalB033MAM4jsT8xvjn4j2e3cCl1IseJm5HHdEVuP1xRanlYCVTDsB9oCdMKZPTEEDsdRue3MMbYiWOG66kWVguIpvEaTJW1FWBCoSDfTzAAADaYE3tuN8LQyhjdN7OvyTr2uk16orNDlg06iEkEQxk6SNzbfv4xbCH6u2Khw0cjg7PVaEHcqjz4qu4VwNbQAtpM3EAbkyPqMOsiZGMrUs2djRQV0ajcsJWpOkE6irKwGkXYkdzPrt6jAc41ACjxJGLDt0QtEIQw1dCgKzBdIvfexNrgi8beQuynY69P7Qp43Ea6tO/coqGdqVVbpKCqYI0gtawZbdMix+YFhgcT2xEhx/hThNdlk2rQd6MyKUEQ0na33kqUyTzUKsskbB0LHVBXpAOmbtxNtuZpsHUIMhJkDnaAaXehU54gg6NSXACPTGlUWmkCBq1Bn6VmBA2BvGeC2ttVuOYGZrAB136Kwo1aVSoFdmOi+pzpR2hTqVTB0v0rLDyTi3wueMt0nZHOwsRxJ2JpJl8pCaRVAUiIdyl2sUDTa8+ljhefC5e0TdJCLGxYt1AUelKpz3BUr1RSUhFpwCFVdZLAN0u6libbeATsDjDHvDTZ1RMzWkNq/lyVVxDI06dZqdJGcJM9QMEDq0m3y32OL7RbmKmIZKW1G6hvXeoeTUJJVVFlAsTcnY9toFyIjFhzMoBKXbhCWjOd1BmkOldQuNUhYIG3g32w7gJo2PdmOhSz8HLrk1RtBXUCkQykXaFmCT3k3In1ntscJ4hzJHGRp05LM2FLC0k78kdwzPKtem1SmSlMOYBU6xpJp7kLZ2BN/S+HcFIIYndv4iPDqsNw1OFjZJToTT1JUVgekQCSDeBU0+7abgESDtaW/8A5poNZEA+zu1vQVeuXNJSKmkipEVFqIyrpcPvqEE6do2+Jwu7GFwLm8/RdSPDMLm6/D3bqXInIhWOYeo7MwlUJDhRuQshD3uSbRG8ET8TO9zTYACtuGcHEDZP4dxiovNdGhnQsGkMNXXG82BJn0OEZBmcM3VNHEFpGbaq8kTT4y1Uq27qjDWQsK3SZBiPum217g4GW5Dp1QpJhM0NAVt7Nc11LVBShlh6aU0AUkkB5IP2uqWJ87CLYFLmc8hgN9bWMwjNDwROT4JlwWVYLsV0KHASzXZwRqYsARFwJ/4sNFjyRQWIZNLcbQOd51KsWTKOeaw0lG1Ai8oN2bpnx/xWGB8G2f5EEcdxNPruUHHDmHYqisuksKknVU1NMoWHTABEhQBJb1wxC6MDt+Ccw2FcWEuGtqLIZmqVWhUQAawQwAAmTuF3MmZj52GOjBhQZRIHVaBi5gyNzaulcxymc1mLK1gNUrETOg2G0f1OOn2o3kyGwvM9nENHu7acNb/Bqo6dVWTVTD6durUdidix22NsEw8kpeHR6s5g7/MHp3IeLjAOWYgP7qrxA2PehX3x0DukgqnGU6rXhtEsFA3M/wAcCmlbE3M7ZBETpZcjd1e061eAABAAjrf5bPjnOxGGbzPl/CfbhcW7QNHn/KVq+Y/CO333/wD2YnvGFH+x8v4V+64z9Pdv/K4ZvMbFQexl3g2m/wBp4xriYY7O9P4WOFi/0+v8rmrV9yoIN/fqX2/3mBjE4U2A4+X8IjsJi27tGvf/ACm8+uQYXfvreb/+pvbBOPhW7u9P4Qxh8W4aN9f5Q+jM/iqf8z/+sb98wnX0P2QxgsZ09R90PnOZYVCx8am1fS5jDEEkUguP6JXERTRkCX6qmqpLkQT8Inb1wSV5Y2wm8Kxr6a70TXpgb6r+i/zwJk0knwgeZTMkEcZ7RPkmDT+99B/PG8036R5rGXD/AKj5Lun976D19fhiF0/6R5qg2Dm4+S6V/e+g/ni8036R5qZYP1HyS9P730H88ZzTc2jzVlsA2cfJNIvhgXVndLOq6GyQnGXGhZUYwuNBKWspIIDi23jYwcL8WN9XzTPAlZZHJKjAdI+OCtyt7ISz8z+05c4nfGyLGqy0luoVRXT9nqCoolT76/iHj+IOOdisMC3Tfku77Pxzg5SZ3M0anMemxCVGVWQqFYwBGoAaTebz2x510JjNHlsvRwSOcwOc0X8v5VvWyz1YhUjSqlQAgtYRAsYHaMKxyhvZ70q+QPk00Q2XqUqRDs4FalWUCmEJJ0MskVCCoMgm/j1GD24uDrXQZw2xGLILPNG5vj1OoXSialEVI1alRiZJJ92NKkk9KaR5nFukkBJrQ96EMLmoE2QqyuGNdlV+nmU9JKyxHKcqbmxPKefhaJg7Dxw7r5/NTL/6ydUQ2cYMWSowUEhmAgwzBVghwQNh8o2vi+AXNBeBbks+Rmct/TupTwyrSrNUp1WbSATVkq8Mgv7xbYnz/I2GxkIcIpW7dEr7QB4YI6ojh1Eg01UhC7CncAgAnTsVIMyRt2m1sU+ePMXV3pLD+zZGzcSQ6b6IvL5igtWrTQucxT+zay8qm6KFYyVl0AR9wZ8YznzWQK5rs42fiYfhECrsdVBxLNDLu9PSNY2kllp9NwDEyehrAg6ryVBxM9LlwwFwBa7cqv8A2gV3qOEYDQB/iAaXJJ1NC9YJ7AA3F++MyAb80YxyQtbGHa2nHLVqS1wWUSDqgyT943KkyCPekG1jGKjeeGU3CAQRI6yPzoh+E1tFYKSTThiQSbxKj4dr+kYUkHYzc04A3NRU3E+FpT0TXVQ4LTpcge9AMLMkqRt2xcFuNEJLFRsibcdk2qKnVerpZnaRCx3InUAx+9JY7z3wcta2wB3pmGEzAvdyRPFq/NcHSq6QEkA306jLAmJ3FoFhbEYBVBcp1BxBN80Nls2VCAEyuowIFm0SNX/CMWQDumLAaL2OiMz3E1ADimokuIUtAaALh5lSSW8z8MFGmytrCBlJVj7L8TSjTKVELmo2suDpYhUflAEEEEVGB3i5xtmqLGx8juypcrwh8y+bq02WnTD1GVIBOklmAHYFUv4tAwJ8J1NbIc9QyBj1f5alWy9NKmZZXFEFqaimpCqxKywBCz0WhSRBveDzMQw3kYyiedoLni6YFPxLjdKgil/s9SqPs6YLuBOnU2zmV+9tHecMYEPeSFhxt1BVq8ZoaWrUtdOlRZUlpZiz9QAudgGiwAj4Ljp8N2yxlFUF2V9rczU5dPL1GNNW0OtVaehtQdlCqLhQqmBPcXsMTI0Cni1rKGRq94dQC01Akk9RJiSW3Nscac5pNNF3cESIAXaoPi9UJUTTUFPSNTjSSSpYC1o3nfHpjcbowDVAeS8hA12Kjmc5ueySNQKOqDZaWZclWGhbvIbV6RIsDHn5Xwy6MTSWNuf50ScU0mDhyP8AiOjenz9VKeKU6sqk29IGHsLiI5HZWcly8TgJ4O3Jz70NUS+Gy3VLtOi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1043608" y="548680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cs typeface="Arial" pitchFamily="34" charset="0"/>
              </a:rPr>
              <a:t>¿Qué es la cultura?</a:t>
            </a:r>
            <a:r>
              <a:rPr lang="es-MX" sz="3200" dirty="0" smtClean="0"/>
              <a:t> </a:t>
            </a:r>
            <a:endParaRPr lang="es-MX" sz="3200" dirty="0"/>
          </a:p>
        </p:txBody>
      </p:sp>
      <p:pic>
        <p:nvPicPr>
          <p:cNvPr id="6146" name="Picture 2" descr="https://atencionatupsique.files.wordpress.com/2011/06/idiomas1.jpg?w=324&amp;h=2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221088"/>
            <a:ext cx="2808312" cy="936104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4499992" y="508518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 smtClean="0"/>
              <a:t>Imagen obtenida de https://irzsa.wordpress.com/2012/06/09/habilidades-linguisticas-escuchar-hablar-leer-y-escribir/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4968553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>
                <a:latin typeface="+mj-lt"/>
                <a:cs typeface="Arial" pitchFamily="34" charset="0"/>
              </a:rPr>
              <a:t>Según la Organización de las Naciones Unidas para la Educación, la Ciencia y la Cultura (UNESCO) de acuerdo a una declaración en 1982, la cultura permite reflexionar sobre sí mismo y reconocernos como proyectos inacabados, nos hace racionales, críticos y éticamente comprometidos con la sociedad y nuestro entorno.</a:t>
            </a: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467544" y="62068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sz="28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sz="28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sz="28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2" name="Picture 2" descr="http://inversionsocial.files.wordpress.com/2011/10/cultura-global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429000"/>
            <a:ext cx="2769579" cy="1728193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716016" y="5229200"/>
            <a:ext cx="3600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Imagen obtenida de http://a3266ccoral.blogspot.com/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896544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/>
              <a:t>Estudia la cultura de las diversas sociedades humanas, es decir, las normas, hábitos, costumbres y creencias que guían el comportamiento … símbolos y significaciones del grupo social. Estudia el origen, desarrollo, estructura, características y transformaciones de la cultura humana  pasadas y presentes.</a:t>
            </a:r>
          </a:p>
          <a:p>
            <a:pPr algn="just">
              <a:buNone/>
            </a:pPr>
            <a:endParaRPr lang="es-MX" sz="2800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1259632" y="548680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/>
              <a:t>Antropología cultural </a:t>
            </a:r>
            <a:endParaRPr lang="es-MX" sz="4000" dirty="0"/>
          </a:p>
        </p:txBody>
      </p:sp>
      <p:pic>
        <p:nvPicPr>
          <p:cNvPr id="4098" name="Picture 2" descr="https://encrypted-tbn3.gstatic.com/images?q=tbn:ANd9GcTWideDC700oVQo6BiloEHGFW_u-8D8YYBOIOnma1WAkjiR7gW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212976"/>
            <a:ext cx="3024336" cy="1690118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167844" y="5009401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 smtClean="0"/>
              <a:t>Imagen obtenida de http://www.foro-mexico.com/michoacan-de-ocampo/ihuatzio/fotos/552-costumbres.html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464497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MX" sz="2800" dirty="0" smtClean="0"/>
          </a:p>
          <a:p>
            <a:pPr algn="just"/>
            <a:r>
              <a:rPr lang="es-MX" sz="2800" dirty="0" smtClean="0"/>
              <a:t>La antropología cultural estudia también el hecho religioso. Las organizaciones religiosas, la ideología religiosa…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59632" y="548680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/>
              <a:t>Antropología cultural </a:t>
            </a:r>
            <a:endParaRPr lang="es-MX" sz="4000" dirty="0"/>
          </a:p>
        </p:txBody>
      </p:sp>
      <p:sp>
        <p:nvSpPr>
          <p:cNvPr id="33794" name="AutoShape 2" descr="data:image/jpeg;base64,/9j/4AAQSkZJRgABAQAAAQABAAD/2wCEAAkGBxQTEhUUExQWFhQXGSIaGRcYFxgcGBoiGxgfHRwcIBwcHCggGB0lHxkcIjEhJSkrLi4uHR8zODMsNygtLisBCgoKDg0OGhAQGy8kICYwLCwsLCwsLCwsLCwsLCwwNCwsLDQsLCwsLDAsLCwsLCwsLCwsLCwsLCwsLCwsLCwsLP/AABEIAMIBBAMBIgACEQEDEQH/xAAcAAACAgMBAQAAAAAAAAAAAAAFBgMEAAIHAQj/xABQEAACAQIEAwUEBgYFCAgHAAABAhEAAwQSITEFQVEGEyJhcTKBkaEHFCNCscEzUmKy0fA0coKS4RUWU3Ois8LxFyQlVGODk9M1Q0Rko8PS/8QAGgEAAwEBAQEAAAAAAAAAAAAAAgMEAQUABv/EADIRAAICAQMBBgQFBQEBAAAAAAECABEDEiExQQQiUWFx8BMygZGhscHR4SMzQlLxYgX/2gAMAwEAAhEDEQA/AOWYfGXAJLvlP7Tcvf50QwOKuN4c768gxjTn8Jq59UQgaQu+nxj3xVm1g1FxWGjHxATE/s9J6H1FAGAiXygmxzDvC7V1LR8ZMjMCSZEKRFBeJcQfvNGYSAQJJ5zzPMURxnEsy5V9rLEbRoR+PLyrXF2EKoNDc8jr5TQ695mPMQ3egHjGPueGWeIAHijbyB/HX5UKOMuR+kf++38aP8WaCgZNIgZhrI0P/PnQPHWQNpknbptznzOkdKckde8ucLa5cMB3EbyxP/P0p/4Ibdq3q7i7mGWXMtETA5wd/KlHs6uW1miWJPu/kfjR43M1y2fuzCDTxE89dh514kk1EMd5c4hxu7dULcuSqtmUrprEAGI0/MUsXcVcH3miT94+tFbPDAJAuqbmxXLPIGZnbXcDTKaDYrFWDp30N5Ixtz/WnMR55aEq17Q1F8yXC33zFhcbQSAWP5sB86q8VBLljMmJ36USwQB8MDMsa5jqCuhEHxdYG9b8YsAkxt5zPz1oVbv1Fs2ki5V4Pd5UZxF1LaZ7hheQG7HoBS9wlftAPOpu0OJlxPsqDHoDlHxIJ94pnWSZeyDLlvp1lyz2gtA+K3cUfslJ/wBoUTwn1fEGLWMu27h2W4Yn8j7jSFcuEma2S2x11pToTuGI9+E6OPGiitI+0buK4fG4Y+N3y8nBJU/HY+RqiO0F5fayuPNR+IiiHZjtblH1fF/aWTpmOpX16j5ipO1XZnuftbfjsNsRrlnafLzpaZnDaMn0PQ/zPPgxHfSJZ4LxFMRKjwXRrlnRvQ8/SujdksNksSRqxJ/IfhXB1DKcySCNQRuK7T2B7RjF2MpgXrYhx1HJh5H5GrF3kY7KuPJrWNM0C7b465Zwdy5bYo4Kww3EuAfkaOE0rfSY8cOv/wBn98UOUdxq8DK8JHxFvxE58O2GNg/9YffrXv8AnfjZ/pFz4+VIYvMBrcf+9UX15jqveso5yY61Aex5V5f850x2nG3CfgJ0L/PHGT/SLnxqN+2OODD/AKxcj1pX4LYN45s9wrt7Rkk7D+fLrTGvZV21DHNzQOS3PQGRqREab0lsLq1ar+8YuRGW9P5SwO2GNn+kP8a8/wA78bH9JufGg3FeGCzkbvLmslgSQAFYA76jT8Dvyks8PUyCXmf1jEcj5iPzpbq6Lq1Q1KM2nTC7dscZ/wB4ufGtL/bDGxpiLnxoBd4Ndk5bnh3DMzaA8oiDHWa0WyqX8Paus8XF8RLnQzv5TRIpYWr3XrBZlU0U/KMZ7Y42P6Rc+NbHtfjSY+sXPjRRuydkfr/3zQq3wBBbuMS5Ze8I8ZjwlsoI9APlS+9/tBXNjO2n8pG/a/G/95u/3qygLrXtDrbxlBRfCeYRJaBsYGY6DXQmY1jWvcViEkKLyFR94ZhB2AOhUT5H4VVsX8s9NTPz51d4TYW9hMTAt50dWIIhsrEaqY1iDpPTrXaZduJ85gVWvVIu4di1x7tpU5l3ABO4CjVm06A+tFuGYdrxy4crddjqLZl9BJ9vKVEDc9I3rOyXZpsRfFtyiWrfjuuxHhXcLGxY8vKTO1MnZjC2V4jcOGdL5IZZVApQCP2oaShAg8ifUekamIMLMGccFq/bzO6W2C5QrsqsWUagBuc6eU60GbDWRaBdluIFLHIwzAqkxpI1CxIPPzp7OGs/aC6iWybrqXEMsl2uBzp4V8IXQ6zykik7tCtvv77WVY4e3OVVUQTOWYbkWO4BgRTQrVxAUrWzdag7DYvEKti462/qt58otogEDNBK6Zg2hIOYyRrRDhnE790G+wRcJbcKyBASoIgeLLmMSJYsOfKaYcBw9rWDwhu2YY+JZJhhAYDT2ZDGdNI9anxHaexmJWwHXMQJfQ5SpGy+JVzHQbEiQdazWSSKlT41UByNiIu3uFzgcRfZSuIW44lWJUqygFQNQQQSZk0GwfArb8Ou4ksRcV4GvhgRoRG5nTXpXQbmLtW7N0wLLXWJE2nCsAARb0M2pPOTJ8qA8CS2cExYKPrFzWF0CB4bKqhg1wAAEkAkHedaFmpTv1jMa94Aj8/vtFbsxeffZQcskxvqAOpBkx50w3hmTr51Bi71s3mt2QndqfD4Y02B0mToZPUnblbtJFsD+d6BWt78py+3jQwHn+8D4HS+D76pcePjA6Io/wBmfzq6hi6PUiq3aSzF+OqrHvUUxvmH1/SVYh3SfT9Zpwrgr39VIHrR5Oxd8bNbP94flRDs9CKAKb8HckVG+ZtRAl4wqFBnJOM8FvWDNxdP1hqPj/GmXsL2kWPqeJM2X8Kk/dJ+6fI8uhpw4mLTqUdlM6EEiuW8f4O2HfTW2fZb8q1XGUaW5ismKhYjVftnh195ti4jqQubmP48jS52f4y2ExS3l0AMMo5qdx8NvMCnDhuJHEOHlW1v2efM6aH3gR6ikDF29aZ2Z9yDyNjEOu3lPoyzeDqrKZVgCD1BEg0r/Sh/8Nv/ANn98VX+irive4TumMtZOX+ydV+Go91WvpOH/Zt/+z++tV5PlMViH9RfUT5/uWpyz7PMbek+UxREuoXcACJiNo8zv/HntXuD7L4jFEMhVLf+kZgF0MEDmW12imC19HaZQTeN0+pUHxQSBE6epkjzqfOyatzLuzu6rSiBeA4lWt3dQDnkToPEPCTyAzA70+/X0NpWRXk3Qz5FESvjfnJeDmkb+4UiJgEwt26itDIAr22bMlwGD4bgUd2dRGYRrvTdawRYIr/ogVNxj4lUaEo0GNYVWnkSedS5CAbHWHqJXzE27Q8NOJDtmWfEoIUk/aKdABvuOW+gjWg2L4RjMFbLXEXEWbf30bxqo5lZmNtdYG8U9Pg7ZQWlZUurpJDF9GYkB5gjxGCTpIPlU1jCln+sC/mtKCvdgaSJUgkyGUzB0Guk0CZdyKsTSt10I9/jOXr2mUqMlss5Hsb+/QHN8OfKswfZPFY9+9ZhaYgZVfwsxBmFDRoPXU9dTXRuyvZa0CRbhArPIEabZCSDLAgzrtEep2xZKWWsg5xB7szsVJMEiIidDrrOvKmfFVdkFTNBY943EzA8YbDxhsYYcL4bkRIjSRyOo9JG9XMQqC3cZWHitNOo1OQ6+Z3FR9ueDnG2rTgMLsCIMgMDB131kaefpQq52Au2LTXGvuwRS05QqMMhIGU+IHQjfflSCikbGEUGoXtFy8da9ry8da9qYcS8wOrSDEDzNPPZgf5OtW7+I7lrN9TqltHZ1ZMw8Xtgq3tAqQP1hsebC7Mjr8qPdnUNq672oaFAyt7TBlDOF6kHkJPk2oruO3dnCxYgjEMeYy9k+N3ZZ7dhbq2jl7shRlDH2zmbkqQNdM3PU1Z4PjbNviGMfDOtqxlBtEqd2tqBBG0M5OvlQvsfwrCYi7invv3FsNNuSI8TezG2kdedR8CvFcVdFwBbvfa21XmrITkU+EkEAgDyJ01G4r1Hb08D/wA+kPLQTZuOR4eB+1wl2mxrGx3dq2oa5CTbEBhuRKsFaYj2afuyHAsM+Ds3QhttJ7y6dHVrNo2mJJAKjNbLEHmZNLXFGtYm5h1Ny3bc3vFdVO7vAC2/tKwykTGs7x6UB4bhcViLN60uNcYb6xcVlgnP4pLEiJzSCRMGTXjajSdvKKwKNN2D/wCgAAfsBv4w12z7YpeSxhsPiHvFCzXb5VlViQQoAAkgSTIEaDfUUGwWCt2rFy3eYMqKXygoHYiY1nMgbOREaiNRpQvsvwq9ctNdXS2LmVyLiqRqNCMwJ36GrnaviRCtZhSq3WYEIA3hbXK87Expy0ogCNozKUGkA9en6/x+MyyoxBBNwnvbq23TMQ+RXADMT92M3iXWDr1F/ttaNlrNi1Khbjd3btz7KiCxy6yWJ89DUtp8NaW0Ltx+7IyMj2iVINthmW4JzbAnnM0EtYs3LjY1+/TO5Nq4oOirIUToNI1Ob3dZihfIK4HX/tb/AKdd5Wlbkj6H+NXdPp6yhhGm+7OzNqdG8X47ieRjnTDbvygOokczJ9ffvQA2GKtcks7tLayxY6nnInNPvohhG+xUk8j+JpmMd6cftenI1ji5Tut9oD0NWO1qQ9p+tsT6qSKHu3inzo/x6znwqN+oY9zCfxBosmxU+95Th4ImcJxihRJA9TRvG4ljYItsQTzG8c4pAwrAxJE9TyFOfZG5nzW2MgrKn03FTZcdd4S/FlsaTK3D7jKkq6qSYCndvfzPnTCuE72x9qBDDY8q8PArRYN0O3Kr2LaFgchSGYE2JQq9Il9mbxwePCE+C54D0hvZPuP51r2x4d3eJZVGjGVA/a5fGRWdp7JKhx7SH3xRbtRd73D4bFD2iAD67/iDTVbvq/jsf0kWbHptfrNPo2d8Nj+5uAr3qFcp6jxKfkR76c/pM14ff/s/viuYW+P3Gxli/cYSjryjQNr8ia6j9I39Bu+qf7xasYn4R1c1JkA+KK8RE3sxh7eHy/ZoXIgO5bKxG5EKdZ+7oSIg0yYu9dcKzhiBMMqgBAZAyqTJJnSQQNySAJVOH4PEraVhcuLbYElratmgbD2gMwHPciNSAKK4Xgjy321yAQyFrrOjxGrLmy5WA+6AwzSNRrz3ZmPel4VRxKHaDs1nZcZZfLcGXODBRlJyOsGSNCwgyOWm9FbFnIovOz92wAksDafMZVo3E58kgGQoB5Mce/dtDRVa3JMMTmWdcsjQzJAYCDsYIiqfDMaCMmUujS1sxOQK0MraRmDbHQkRvBNATa14TDsCYRXE2FvXAQe8cDNCknYHTfL6bHTXoQxt21atPYEKAgVYmQCwOszCjTedap2rqKGdsmZj4mPhAABA1bdhkTwz585oFxviDOTaVXUusklIhDIIE6kE5jHQa7iQXYQlGqob4Ji7niIyjMFDEzlAg+Ib6eEnYegjWrxrtEUUWbIsXcoJuBjnULoBy2mY0JJAHOhiJdKg2mA8RQBTCs4Us029Z9g7gxtzk+Y/sdiUtOxKspzHvUBzxoxBDRBB8KtJ8ObSTRBbg5iRsJa4fx1wSb+QWxOVGkemUwRmlm9rQ+GTIo9fxzNZxFsZxbOHdkJMrGRgUB2YGQfd5682u3O9u5iuZLcC2k+E5YCqds5M5iec9ZroPD8PfGCxGYZUSy6KhmVy2znjoJMxyge/ariEXx2FXc9Ses5xeAmsrS7+VZUg4lxEWxa8qaeEYRHtMqvF5YJQ6qwFsEGN1bQgOuvUGrGH7NtEsQgB56nboNPnQ+1bVcRdXfwqFJ39kiQB8K7IYzgIjPeriT8Gt2O5e5iiWDsGWS+haSxOVlzbDU/CpLGDv279q3cXPeJa93gzs0FBrKDMOU9IGsUFvMTgQOSxz/aj37014HjQwePsPczD7AJpuDcYe0CdB4TVKsSunoIT49O45P4S7i+JNcUC7FxVliWCP7MSMwGYaTuZ86u9j7TDCWiFnPLIBJMFiRoBJMb1Z+kXiti/bZrL2yyWrmcoVLTtlbmPYOh86k7MYRkw2Hyq+YW1M+LcqJjpvSim1QEZlTvGz9Ig2bly1bKyyD/KGVuQ2Bykb/dmKJ9p7du9jreFUBWErdcLGY3HDAySc0IRUXaHDs310jMQuJtXNjAbIQ3vGbWs4m88YtMDOfuzPu/CBTYYbqJW7RoUs4Nc6sr2u+WAc4BQhc5JIJMnaNjpRi5w10vGx9qlly3gDMqsCCfZO+/3YpbOId2Nt2LCw5soNIChHVFEf1DrTw/au62NfCsx7vICswQCAm0jw/e20M+VJOMAUu29xvxefiDUa69PAj0iJwEk2GGmbOBm5gE6weXrVywT3CD1/eNR2CLVu4izpcj4Akz7+Vb4YTYtz0P7xryElzI8u7X5yvGvvpssWe8wzJzKmPVfEvx1pUxBjL6038DeF9Bm+Gp+Ike+jyC1MxcgR1J44+8RcK4VxO0605cEuJauow0WdfeIpX7QYTur7qNpkeh1HyNScJx/3GPofypbDUtiX4mCEq06N9aDMVQ5tZMbAetRXr00uYPFOoOTwjmdJ/5UbWxAzayRJJ5moXTTOhjcQbjreYMOoit+HDvOFXEO9piPgwP4GreFt5nA5DU1twW1D4mzyuLnHwyt/wANeLUvpRisy2b+k53eFdb7Z4vveDd4N3tWz7zln51yfErBI6Gnq1j+84E6zrbbIfIZww+Rrouf6bek5mP+4vrLPZ/jJxFgKuYtcU5hlAIJmQ0nxamAY0XL7gd+/cs3GtpdPhYbXGUeEw6qC2Vpg+cyY3oTax5RwVYhhBDKTGnkWM8vP8Kt47th3TDvE0ddGUJrEAgkqT92JkyIgwa5+k3tLyKFiErdi9fZ3VmDCY+0LiY0BHiA2EDUiANTEruA4lcw169H2lkEm83JXYmchB6QCAeW+1aY7tjdxH2WGt90HIUERpOgVQAACdpGutNOFwlvDWVtpmYqOWxMnMxk8yddJ0jQAQbKUQlh9Jif1HCiDcNx2UhcRNphqt62e8g8p2bnuNepq1YwsW3SwpTIuZnYiY0BCjUs0DMCxgEQBtDt2Uw+GdSMiu5ALZrQkTEwSMzSY05QOskHirGW46YZQivAgeJecHKNFkGSJ6zqIpDMFXUI4LbFYG4ZxNsB3bXCGU6Z1QEN+qSpIhhlOk668wRTpwrGreQXsO4Ct+kw4Aa22pkgH2H5mInSdTSZxHhVvBFMLeuG7hbykQwXNbOhJU/qnQgbyJBkarvC+zOPt3j3D66m2ysc9xQJzQswMo2bUkgCZpygZBaxJfTsY5ce4SiXrLgLhgupGclFIOrKqr4pBYQdztGrHfGcTt3DeK3cVkNtoQIy2y2Q6sS5lSSOQ86zs5wa/jmAuuYt6FjB3JMAgAHcweQij/GuwfdWb11LshbTkqVEkhDqGGoEAjLzn0pdEgxilEO3M5Xcr2tXArKkErMPd8T4CdCZyrr8Tv8ACKFWOH3WxTlVKrlGp2Mknfn8a6Dg+FYfdTHoV/GJNWzwhSdHaOWgI/Cu0qqOZxDmbpOecC4HcVWDjK1t5QEgKwDZgREkbe6BVDtjhWzWr5IILKsaySNZJ929davdnyQRn0IMwNYO+s0h/SbwY2MHaBZTFwCdifAw293ypocAVMRiW3lHgvDRdxmNsMSuYzpGxJJ0/tfOukYPFXLaKoYQogSBy9KTOz2FduLYkADN3SHTn4Ep+tcKux7PzU/if4V4kRbg39pSOLuS05PF7Qy7mInfXQRXO8a95+JLeayUVABOXwBUkzmBI12iZrp9zhjx7Dfn8jVS9w1h9w/D/ChsCYCRON/WJxV900Qs1z1IzRr/AOYfjR7FYj/tRLh52v1ugbmaasZ2dss+Z7YLb65t/Ply6UAu8NuPjw4SEtoRnnQyOnlJrbEbqv7QLj+F3e8uMoC23uFgcw0nXaZO/KiH1WLSgaxsfUz8qauG8OD22Ds3tkaGNgDVTG4YIxSIA5fP86nRj8QybtbHGit5/vFDHWdj0pg4Be9g8+dUsXgTJjaPcKj4fjyGW1ZIzsY7xth6fxqona4op8VaEn7Z4P2HHKbZ/s6r/smlGKbLNhimKsOczr9oGmZKnxH3gili+uvrScZ5E6DA7E+zCnBMa8kbwJHXT8aPtxproyj8KE9mcD7TZGYxHhPiUdcv3v52o/hOHpOlxQejSrfA0rJpvcSnETQFwnwexC67nnWiymItv+1lPo2n70UTw1lQIN20P7Un4CvcXhZRgiMxj9I4yIvmJ1PuHvqTcxzuvFxE4jgba424l45UJJB9dR+NCrOPNtMRZUzbuD9wyp+Ej30wduLWdbWIH31yt5EfyR7qUmGhPkdPdVatqxE+VSOqyAeclAnyPWt14d9YFpTGlwidPvQAAToCTlUFoEkSQJNW24ewsreEMh0JX7pmIOn8mrXBsSLJRmBiGuNAzNl7xEJABB0BJ0IPQzFIwk6xG1Sm4QwfZq1ZuAkapLKVu50OUAMCCgIIJgcmHiGm5ntC9qxYwtx1DtczqQdtYIJO6sCdII36wRJi7i3yzW3lElQ2UhWkhjlkk5ZKrJ0zZgAABNPtXjMuBsd7Z7y0QRn1+xIaNCBAzcg2k7dKozd4VAwmjtGPsfjluFVFlFyKSGBzMc0SCSJ1Ogk7acqJdpuHD9Mohh4jzWFXoBM+Y8/KkTsJcurdyqX+rXJi4QSugBysAehjr4l92/bW7kCW5ZLV66oKAMYlj3sDUspWGGmbU7azGVsaTKQbYk7fjKmG4obyC++FF5Qx8RAYEvCwogkgbTEDU6Tpf4ti+6BfIEBVkAEKFaVYTljMRl0nmN6n7T8SSxZCWVCzGuWFQeLYbTpt5zS59I/E+6VRlk3WY7kQFInYzrI+HqK3sm7WBQi8x6Ezqv0XWQMCjAasxJPWNPwFHe1H9CxX+ouf7tqTvoV4qLmDa0fattMeTAR8wfiKb+1hP1LEx/oX+GQz8qOqFTGN5LnzvcWsra8YNZUIup0TUfMPb3ED1j+fjFWbQ56SB119RtFKK/SBghsuJH/l2/x72pl+kjBD7mKPlltx/vK7+0+foxzW6wgguDyhifn+VAu1/DLmM7tHdhaUywiSWiNGnoTyqh/0oYIai3iQeQy24HoO8ry39KGDG9vE/wB238/tazaaLG4hjhOCu28bcxKsmVrSpJ9o5Y+7H7I1FPGH4u5gELPPRhXM8P8ASjgQPFaxJPXJa+P6Str30o4JoC28T70t/wDu1hnu9OnpxfXVdvMj8RWh40n6h16EVzc/SThSP0OJJB/Vt6fC7UV/6UMJzt4lSOiWx/8At+dDtNph0nTX4tb55vWJHyNRNjsOTJIjbxL/AIVzL/pPwUaW8Sp5kJb1/wDyCo7n0mYQzCYg9AUtwD/6prNM8Lj9irtst9jlOhLBRHKPjrS7xNgb1xphdyToAMomZpc4f9JOFtuWNq9BBBhU/wDcqrx7tIuKANkMqNqQ0BiRprBIjSd+dAiHWSZnaMYyYwvn+807QcUa4AEUrZnQx7cc5/Kg1vrVy7jne0tpiMqnTr8agVKcCes8qqopYX7MXsuJt5tmOQ+jjL+JFVsRg8l7Id0cj4T/AArWz4YYbjUeo1FHuNKPrZcCQ6LcHTxKPzmlE0/0/L/sfjGqh5yOxYETscwAM6jf/CjODxDspNxi6CAMwBIJ5T7j8qGWVVgY0109f8dfgKv2p7pPO6Z9wX+JpL77S84xQqFLOPv+IZguXfKo6keXSocUM0947vpIltD7htU1iyCzl/ZB25dST1rXG3E7slRAJg6RzE0IEYipQ2gu9bW5buYcRMZ0HQ/8/wB6kUr7U9DTNcxHd3w42Xf0O4+c+6h3aPCBLzkey6lp9QZovlDDxFyXLTZLHQ1J+yvECl02mGa1dXWR4Vb2dfJhC+uXzq2nZq7dxhewzwihba2gNFygHOzSoB8XWdOeybieKC6yYaxIS4yq7nRnkxG2g1r6M7E4JbWEtQBLDMx6k7fAQPdWohFHiBYArmc145w/H2XRy9xFDAm0VTJcA+6ty3pmI2Ro1APp5xe+DaCnWyX7wECRqsajYDX8q7LjMOlxGRxKsII/nYjcHlXEcRxVcNjLmDvmFJ8DHbXQg6aAsGbTTxQBRMuoaTMV9DBwIV7L3bYtzhkUqHi5lMRoYgDTNopjTTqd7l5lxF0d6n2lklwnMhkyqROmszr0I3FDLPAruVxg8R3Qu6lRESRGZSPEp05E7UxWeF30utfuLZVCgQfagMApnxZokSTGXX1qDJgyAmt5SMqGDTgLL3HItgXpXNEAhSNJjRQYPwNc4+kfFi5eUDVbQg+pCk7GJAydD11rofbDtXasWu6tQbjAE6QXnmQdRbG2o1grod+WWFzuveSc9xw7M24e2okk9DzmrsGFsaWfe0jzZAx2l/6PO1jYHEqTqvssJ9pT+Y0j0HnX0JxXiVvEcOxNyy4dDh7m24+ybQjkfKvk3GASsb5RPrTD2W7R3kbucxyXFKGCRoVIgwdRrsa3Km1ibjYGgYUvb17W92JrK5IIqdYzn9ZWVld6cKZWVlZXp6ZUuHaGEVHW1rcetYZoNGGQx8vhQzHMS5mi1pJgAEmoxwh3YsVOWNNVEwNTvoBuaSrASvICVAuBayiuJ4DeXUISOXiUnlsJk7jahjoQSCCCNwRBFNBB4khBE0pn4XaIs2ydiCR/eP8AClmmvhMmxbnkD+8a2ZLBWprS16qUR4VhVZ1DmFJ1IrCaEyRLbotij+inUraVD/ZZh+VWF4cpxORDKAzPkNf8Kr5gzu24AYj3Empy4J/GV9nTqZ7aeB4Z6z03A/51ewjNkjwkFs3i5HaZqS3ZHISI7weYOjr+fwqazggrHWUOo8x/OlLDWZ1FCOmky05ZCM3iBJYwp9rpoNtZ91QY+6CoUGfvMffJ+ekVZOL1CgTzJHKdvwoLxK/q0c9D6mP4UUxVoWekEYhwWJ5VX4lcD27K8wGQ9YAAHyNSd0WYKvtEgAetUuLFfrGS2wC2/A1wxln7za6b6D0FE4sUOd5ykams9a/Oa4PBYdSCthZBBBz3NwZHOnjBfSLetIEWxahdpL9dvapRwmBBdV+t2TmJC5QGJPISDAOh3ofxrDYrD5C+Q580ZdYy8idNSDPu+E15yfm9/aWBcXAX3950YfSff/0Fn43P/wCqTO0Fy1i7zXr1hM7a6PcHP16moLfCMWbYuDIZgiBOhE69D/hQbG3cVanPbgTEgSOvXpXlOcnZhPMuIcrGHhuO7nw21hehd2GmmxO3lVy7xxj9xRPQtppHXpp8etDOzNpMUY70pcjQFVKsOeXUHTpGmlMn+ZxP/wBQf/TH8axmzg7t7+08ExEbL7+8WVs2SSzWQzNqWa5cJPqS1etYsx+gXefbfy8/IUyN2QA0+sNr0tD8j51l7siqxmxJEkKPsxuToN698XP/ALe/tPHHh/19/eKmIwmHIE4dd/17np+t5Css8OsIcy2QGGxzvpp0JpnTstbYwMSxM6DuTqaxOztomBjNfO2Bt6nTnWHJmI+b39p4JiH+Pv7xYu/lWU3t2E/+4b/01/jWUoJ5x3xB4TilZWVPYwrNry/Guzc4tSCsoiOEtE6/L+NVL+GK70IdTwYRUjkSGifDuEtdQuhJIMZY6Cd56UMpz7I8Cv3l/wCrgh7ZDsxJABIkLEbxHxrzsFFmFjXU1TzCY+zaAlLjiASABuCDrrrqBTLwrt7gkADWXXzKKTp5ySaVuKM8lnQK0ahToSN+WhNAbxbN4t+Ufl8KmOFcnJP3lTt8NQR+U6ri+0fD740e2SdIZcp9PEBO5+NIHbFrBI7tgzzyIMDfUj10rBwcXLC3FJOYa5o0I0MHcj1286Xb9koxVhBBiK9g7OMbWGPoYrLlLLRA9ZHTfwMfYJ7/AN40oU5cDH2Ceh/eNVmTQjh1onh7UDnWcE4W15wq70TsYMlsnOYPlG9IbIBtBokgCSWH7qy9zZj4V/n+dqocKQHNprlPvGx/Kp+MYsZgiQFtiOe5EHbyPxmqq3u7WzcH67AnqDFIAJBPjOsqBFAhHgt2bKNztNHumD8vwq/iLXhK/qNIj9VtR8D+FVsJZVXdV9i6uZfeNR7jVxlJtljv3cH3UJPejse1SoFzEk6EAbHaCTPlM0E4nc8RHnPyFXpdQTI2meZGu3LTWg2JBLheZ0+Jpo5h9rOjEfPaZisT3FoXB+luStv9kbM/ryHvPKlXE4orZuLAIYrIP7Lg0V7S3s2IcD2bf2a+iafjJoJxIfZn1H4in412s9ZxmO9SvwviTW7iMqgAPnygaA7D2p2nrzpx4/xtcQFyHw23kjSDAOo5/wA/FDtYkiNTp58qI4S2D3h6WX+OlLzJe8p7Pl0sFnWuI9rcGuFspg0AugDMH0X2fEZB1M1pc4jhrpNq5GcEDLBkkqGBWNSIMz0BmuMC+dpp47DcPtXFe611UvWwBbV1zZidyNRBEaTUr4RiWyZWmQZTQ/eF07J9xibb2v0Zct5qf4cvh0FMHEe02HsOLbOWuH7ltS7D1C7em9CUxDYa1dd77XpBKZlhi0E5fQn4e6ueYrjlxGkKUcaq4Ch5iCS8ag66LG9exqcp5g5SMYna7WIDFGGzISCdDqVgEHUHX5VNedcpEg6baGkDsl2yS9kt3yRegjMYhySIjKBBgcx76asRxREyg7ExMgAb6mTt/GkurqaIhppcWIV7T8Rt2ltXFQoHJYhgpELzAJgA6mNCeW+s/GcZaFm27JbVModnP3MrqGAG5Ez4jyBoD2zwAHD7dy2pABk7wS4VpGp3ljpGs6UQ7Q8PNzAsy20zXMI4LR9qA32gXyUSuh5mqgpLMDxX7fzJOEVr615++KgPh3auzlab9tvtHIIKKINxiNGM7EH31lcQrKYeyAnmLHaj4Td0g9R160TFzwjL0q9jOHW0LkHwkaKZzAQNZIgkmfSl+3dI2p3zwGQ4moy85uJBnQ/CtsRezIZ3qO7iyyhRoNz5wPw3on2V4V398Z9bVsZ7g6gcvf8AxoQvBPM0tuQvErcO4M3guXQVR9UBGrgcxodOk76cq6N2BC2XvG9ftJbuZHyd4VuLPstqOfkZ0FWOJcGu4i219rShUSbeXKxygTuG6EyI5DehX0b9kHxuNm+7C1ZVbjoSwcyzi0g/Z0JMHSY32LIhYFYSkY6k/wBIpsXL1vubisMrKQoGXeQA2mY6sTHWkTG4LxllmBGUDXYDWek1336UcEjYF9EVUAyLkE6EDQz4fdXF+BqfE5ylVcBQ0y3MgD7wAidtxQ4V0mjPZXLiU+zuMtG4UvLlDcwSFDA6Eiduu+wofx9le+7J7MnXrry66zXScZ2XwWNVcRaU2WV1W9bTQMGMZUBHtnz35xNBrvZKxcbEWLLNbv2HVUDNnRg0TmYL4SGIXTYkb0WoavOL0ErEi1hh4xy5H8+U0xdnVmzb9/7xqW9wDux3bq6XBpMn4jkR51c4LgggVASY5nzM0KvZM9lWlEYuEKykFCQ3lvV3iOKGHSBBuv8ALz9PxNXIXC4fvXE3G0Rf5+JPSlOGuMzMSXOoAEk/wAFS7ZGvoPx/iO7JhPzexPFxbBSvtA9Sf4+c1LcUvhpH3Hk+hEUV4JwcMtxmaMiZvfE/hFV+GXA3erGjr+X8aaWA4lV6rWS9n7+dFB3Q/jR3FEd20dDSh2fv5XKk01lpQ+lKyLTQlNqDFl75ZQNYXn1/kVBhIU3L7ezaGYDqx0QfHX3Vf4PaVw1pl8cGDzqX/JqthSonVs7jmcu6g8tpFHfI91C7UTlA0jic8diSSdyZPv3qfH8JuNhe9WCCYgatvRztX2dXDrbuWnL27m0jUaSPXQ0H4bmZlTMQCfdMbxVOrUtpOSANVNE4UYv28ly4gM5WZJ2mCRPltWt/DKbwAWFJ2YzEbiTVu3wy/exT20SXcm4NYGVoYNPJYI18+tHzBYVxKmFwALML2dIXMsLGbwyN+tTF2sXClp2AZdWjXadNoPT3UxHsziLzmEW24Q+GT4goWRtofEI/Gl84bKC8TlOUjmNOanloR6ikFt7MvTFqQ6eRz4w3hMBfdVm4WzCQl1nYNoYk/dnpp86XeL3JWGUKysRlC5QsaEQZ5nkQN96L4HiVxgwVmS2cq2yxEKBpvqVA8q3scAZrghrl7VtUllYgFjBHtHSY5/GPIveuBlekA8YscPLg5kMMNiNxrvTRwhXvG4LrlrjNAnU6aaDYAEirmMWzACsGFoiCsQYhivrrOmkxprVLhFw23tksWViWychJgMPPQe6vZ7hdjXVxOpcKxNm9hjba+qXAUF1WXOGNsZYykwoIggxyB8qr9peLYbDIXZ1bEd2bSKsrK65QRJLwsCTA8piua8dVTbuHuy32pyXNoCAAjKN5nfy8zQR71vTICojxEknXnsNBypa6iuk8en8/pCy49Hev2enHT1qaWcKCo+0A8ip6+Qr2rmCtBlmTv5fmRWUwuQZOMNi/f5xt4n2dtXUCu5zqZLCOc6elc/4pg+6uMmsA6EiJ0po4pxNxdVUtuX6Azp6DSrV9u9XLetMq+YJPlt/GhR2Xnia6Bz5xI5A09fR047jGkiSbeXXpB99K3FcLaX9HmHkZ0+Joz9HuNKXriBM/eLliQBpPXeRNPDAi4oAq1GdV70DAuA8SoSQG1JgagyQNda17B4hLfFLqADWwFDAKM3dmTtz8RiOQHSg/DS5XuLnhSxqWWPGQBAkQIGaCAN+dJ3bM53LKpUCI66fe8uXwrWfevONYToH0pcae43c2svdg+IkEHMCR7xrSd2GwwZ8Qt8otsKha795VBYkID95mCCeg56VV4Uhe13r3S5bdj7U8wT1HnNB+EZr2JbICQTlA666eXnS1ssYLbLOjjtFgbbE28Kw0AFwLD6GQZLT79Dryrzs1ewuNxtq2bbCFZuabDbwNqPhUl17OGUIEF26PaZgIHkBr/PPpX7McXtnH4cdyqHxKGSAdVaeQ0I9a0LvrUH1ueBoVcM9pOy+IdZz2jDZgCrgjQgrmE6ERy0IoZwi2ptW7DW8t5bhzHQmJJ3HlHwphv4y6uNay1zOjIWCkeJcrKJ0GxD6z0ERQzB/0piev/Dp8qHtI7ur67TMlkgHxEHdqrneX9TCWwFHrGYx8QJ8qGAEAmIlfDHKIPxgfOrN5DcvtqCO9IInUDOeX8K1xS5SobcklvLNy+FTKAFCzr4FGkAQ/bEWMSPIfDQfhS3xS6Ld7wQEKgCPLcfz50y8P8ahf9LaK/wBpRl/Kk6/Za4wtxJmI5zPy1o8YvmSnYmuZAhhs1H7OPLhUX2m+Q5mg3EuHnD3lssSSxAnlrHy1qd7H1e7K6qToTTHAaap2oRxfDrnw8ASGgHnGQyPlQ/hzlUuDlnIHrP8ACpuF4vNmvH2bSHXkSR+Q/GhOBxBhD0VmI8y8fgRSK2jsKXYkXEwXwQB/+W8e4MV/MUp3bCorsSR4SFgTJJAAjzk06lM1rEr0ZiPSAwoHbTTSJ3+Amm4GoMPOc3tYrIPOKOOIFiXTxG4CGgaiGlT0Oxn16V0js1xCz3Nu4IL93btg7EjMFYAxJggmPKuf8Uu/axd8QPi0Gg3+G+w60Q7I4wNi7KRFo3VMHkRs3lrE1QDM0Amgel/vHDifEXS4oQsrZiYA0liszzjYQdPDSDxTGnEX7twKB3n3ROsADTqdJ186csXwfEq+Ja5khbbuXR51KEgagEEzOorntq3miHVYIJJMZRI15deVIIbe5Z2dkALWL9mbYdsqkZWObwyCAV9JH8xRbs32ruWMQt1SX1l1JIBAWCoEEg6CDzIFBr93O9wydSSNd42NXrKgIGtFhdVwAwD+ArJED2NlBnU6HYbsQePMnd9RscRq7PWrOJb7RVBIa41gjbNecywjWMwEf1dBImTFcPTCXHYaK5RQIBCiGJEEGF8K6DrUXYnh9y2z3LknvEnORElnzHzM7zV/tTYa6oyhjDzopaNCBIGw13os4Hw7nR7IoKgMKi7f4gMynLKGc6sZkT5+lKvFsAbN17ZnKGIViPaAOkdaZBwi8yzkbz8DabbmNN/ka3/ymju6XAMpcwT7JEwNeRip8B3MH/6aY1C6TvvF/BYi4qAI7KOikgdOXpWU0Hs5ZPss6joNR86yn6Zyd5Kt1iwZ1yhfPeRHKdNTv0obxbje6259dI93X1qniLOJcw+Y+X3flpXtnhR+/wDCpgoHMuZhzKlrhVy6hePD+sSAJmOfnTfw7gP1S298EFlH3cpYnb2iDpqNFiqjX1XDPb84AHMnUctdanuXnYW7ElcxDN7WgzaazvNOVrEURZs8wgh8KIozXbniuNGpPIazAAAPlNXMXwJLltrRZtQDcZQCSc3gRZ5zJ13E7VPhsL3IZn0PnuelFuDJmYDoczTzY8vcsCP2qHVvcEzk3aPgl7B3WtKWe2ToQPKNQJgxp50V7DWigZmH6NGuRpu0Kv4TTL2wcm8x5THw0/I0qWMRlW+ddWVQemmY/wA+dGHLmoNVvL3EsaVXeWbr57mrnYS0bmLL8rNomehbwqPeM3wpOxmLzPvoK6f9GmFCYQ3GBm+5M88q+FfdoT/aqp2oSddzCXHsWwxWFYGC5idNYR8w89I0PryqBLh+tN5n/gqv2jvDv8PbBBOdZI35mNOo3B5GtrYi+DEAkR+FTZ98f0MZl2Keoi9jpW5ccGCLre7xEipzi2ZJclswOhJ05AxtvNe8UtzddJjxsTp5TPnpVbPlsgSJJ98Dkffr76RyBOvhPF8VD/Z/ESuX79uHXzBAkfn76tY3hBN9b9oSHILfsHmff+M0qJiyhW6mhGhHLQD5EUxWO1FvITmyNzUyR7iK8VYbiJyjvWJQ7duBirDDfOPlloxe4YL2Ht5B4y0FunWaQu0WON91YTA26nXemC1xi53YyjVo2JAJOm3WtKsAsXjXUSF6V+UI8bvoiJg7R0JGdvfr60Gt31zAgErlIygxA1GpjU8yfSql5yu894ZzTuvQD169IivcI4EmNQp+J0+EGt07SzBS7Q5wW/nuXdID6x8QfxFLWLuFLTkbrp8WCn8aLcDYrfUT7SmPx/4aG8ftQ91f2p+JB/OsxbOR5AzndvUWK8Ysi6ddFCnlHkdoOm81tgr3dXLdwad26t/dIP5VcGHqPuJp8QrETpvFczXMcgMLewgdD5qrqR8l+VcSupPiEk6aH012ro+C7WsrWjcVj3dprRIIOcEKNQdAfDObUkgaamkxbQUaQYGg/OjJB3ihYFQQbh9KfewmED2nvMni7zwHWdF8RHWSxHu8qS+5YknLv6V176BsAD9ZN4Sq5FRX1VScxJAOgJ0mK8KuMw5BjazvDdrgzm2bjDLbVRmbXQRqR19BS92yudwrm07FdFUiVPTN1HirtFy2txGRwCraEdaTvpF4Sn+TbgRQe4VXWROlvcSdfZzD1Na4LAiUJ262742nG73GGuOpZ3KIuYhmOuUFuvUAfCgmHw/hE6+fWid1nRMtsIO8GrL4mynQ2zmG2gMjpzqpZtEHqP560jCtCF27KrOFQbD3clsXbiiFdgOk6VlTAjo3wrKbIbhd2iT0P8/KqGJcA1tj8QVtXGG4B9djrSM11juzH1JqTFj1Sl30xyv3SLltSukZgfMHU78gR8efI1xlkVbd4Mspo2uuVtJjmQYI6amuYsxO5J9a0gVSuOqi/jeU6s/aaxdyd5cVcg1kiGPLcjf5bUX4b2nwlpZbE2s2pMMDJ57eZ08hXE68NYMQEw5r6TqvHsar27dxWBVxIYHQ+Np+cj3UnY7EZUI63CTvyAjy2io+GW2u4dQXhEZgR02YfEu3wqlifYiZhiPiJ/KsVQGhM1rIbkqSCIPn5iRXSOEducNYwttCSXW0AFAJIKiDMaDUHnSl2p4Ytu3h7qmTcXx67kiQfLpHpSu+5p7UYkHSZ1HstxEYzEXb5n7IDKGje5mBbTYwpA6TRuziy95Z2U6T/WmuT8D42+G7wLtcAnb7sx6jxGRT92au5lRpBkTpMb7CddNvdSsi2CZ7LktR43LfH5GIfzE/7AH5ULxt0EnkenWNqI9rZ7/T9QfiRQRbdBhXuA+Uu+KflE8JJEHQdKjxGigdTH8asEUPxTzcj9VSflThBc0ssYcSq+gpj4bhwUtke1nUeXtil3B+wvoKZOzZlkH/AIqfvD+FLy8RuFqU+kqduBluJG+Qn5/4VDdwRtOBc2MQRsZ/d9/zq99JKxiAP/D/ADNFuM2AckiQbYNTq9Ig8biVzkMx9IAwsLctsfusR8G1/wBlq27U2vtgeTKPlp+QrW9gP1WjXY6jUR6iiHFU7yzauc10b3iD/tCiunU/SZkcZFPjzFhrWlaG1A2g0Q7isa3vt6GqKk1wU1vrtvULWuk+6iRs7tJg8jsPh6Vi2jGm3n6fhWzLg9bB6D+ffXUfo14jhcPgyLl+0l17hYqzgMAAFEgnQeEketIAtAeu+kVjEdRPnt8a9dbzavafQmFuhkUqwYMNGBBB8wedD+0+Nsphrq3nVQyMIYjMZUiAu7H0riKXrqjIl+7bWNB3r5RziE01npU1vDtAZjJjVjqZ9+seteXLe1RmXs4Qag17+z+kE2cPprv0qZbOo0q61r+fdvWy2fx/H+d62JMrdz5fKsqxl8vlWVsyBOPnwv8A1T+dKFZWVP2f5ZV2r5hPDW94eBPf+9WVlPPSTrwfT9RIxXhr2srYMLcKY9zd1+8n51Vu+y/9f8jWVlB/lG/4CMXa1j3FrXYL+6KUBWVlGOJmX5p61dI7E/0e17/3zWVlY3ymTv09YV7V/px/UH7zUGTesrKTh/tidIfN9Zr1oW36S7/VP4VlZThF5eBLmD9hfSmbst+kX/WJ+9WVlLy8GNx/L9P0mv0mf0lf9WPxajXFfZs/6paysqQ/Lj+slXrBJrZv6Pc/1n5rWVlMP+PqJmPk+hg9xoKr4/QLHWsrKrgSPFqJiNOnvrMVsPX8xWVlZNm9k6H0rL6jMNOVZWVk2XeGKJ/tVLiT/PuH8TXtZWzJuqCF0Go10qoRp8P3q9rK2ZIb29ZWVlbAM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796" name="AutoShape 4" descr="data:image/jpeg;base64,/9j/4AAQSkZJRgABAQAAAQABAAD/2wCEAAkGBxQTEhUUExQWFhQXGSIaGRcYFxgcGBoiGxgfHRwcIBwcHCggGB0lHxkcIjEhJSkrLi4uHR8zODMsNygtLisBCgoKDg0OGhAQGy8kICYwLCwsLCwsLCwsLCwsLCwwNCwsLDQsLCwsLDAsLCwsLCwsLCwsLCwsLCwsLCwsLCwsLP/AABEIAMIBBAMBIgACEQEDEQH/xAAcAAACAgMBAQAAAAAAAAAAAAAFBgMEAAIHAQj/xABQEAACAQIEAwUEBgYFCAgHAAABAhEAAwQSITEFQVEGEyJhcTKBkaEHFCNCscEzUmKy0fA0coKS4RUWU3Ois8LxFyQlVGODk9M1Q0Rko8PS/8QAGgEAAwEBAQEAAAAAAAAAAAAAAgMEAQUABv/EADIRAAICAQMBBgQFBQEBAAAAAAECABEDEiExQQQiUWFx8BMygZGhscHR4SMzQlLxYgX/2gAMAwEAAhEDEQA/AOWYfGXAJLvlP7Tcvf50QwOKuN4c768gxjTn8Jq59UQgaQu+nxj3xVm1g1FxWGjHxATE/s9J6H1FAGAiXygmxzDvC7V1LR8ZMjMCSZEKRFBeJcQfvNGYSAQJJ5zzPMURxnEsy5V9rLEbRoR+PLyrXF2EKoNDc8jr5TQ695mPMQ3egHjGPueGWeIAHijbyB/HX5UKOMuR+kf++38aP8WaCgZNIgZhrI0P/PnQPHWQNpknbptznzOkdKckde8ucLa5cMB3EbyxP/P0p/4Ibdq3q7i7mGWXMtETA5wd/KlHs6uW1miWJPu/kfjR43M1y2fuzCDTxE89dh514kk1EMd5c4hxu7dULcuSqtmUrprEAGI0/MUsXcVcH3miT94+tFbPDAJAuqbmxXLPIGZnbXcDTKaDYrFWDp30N5Ixtz/WnMR55aEq17Q1F8yXC33zFhcbQSAWP5sB86q8VBLljMmJ36USwQB8MDMsa5jqCuhEHxdYG9b8YsAkxt5zPz1oVbv1Fs2ki5V4Pd5UZxF1LaZ7hheQG7HoBS9wlftAPOpu0OJlxPsqDHoDlHxIJ94pnWSZeyDLlvp1lyz2gtA+K3cUfslJ/wBoUTwn1fEGLWMu27h2W4Yn8j7jSFcuEma2S2x11pToTuGI9+E6OPGiitI+0buK4fG4Y+N3y8nBJU/HY+RqiO0F5fayuPNR+IiiHZjtblH1fF/aWTpmOpX16j5ipO1XZnuftbfjsNsRrlnafLzpaZnDaMn0PQ/zPPgxHfSJZ4LxFMRKjwXRrlnRvQ8/SujdksNksSRqxJ/IfhXB1DKcySCNQRuK7T2B7RjF2MpgXrYhx1HJh5H5GrF3kY7KuPJrWNM0C7b465Zwdy5bYo4Kww3EuAfkaOE0rfSY8cOv/wBn98UOUdxq8DK8JHxFvxE58O2GNg/9YffrXv8AnfjZ/pFz4+VIYvMBrcf+9UX15jqveso5yY61Aex5V5f850x2nG3CfgJ0L/PHGT/SLnxqN+2OODD/AKxcj1pX4LYN45s9wrt7Rkk7D+fLrTGvZV21DHNzQOS3PQGRqREab0lsLq1ar+8YuRGW9P5SwO2GNn+kP8a8/wA78bH9JufGg3FeGCzkbvLmslgSQAFYA76jT8Dvyks8PUyCXmf1jEcj5iPzpbq6Lq1Q1KM2nTC7dscZ/wB4ufGtL/bDGxpiLnxoBd4Ndk5bnh3DMzaA8oiDHWa0WyqX8Paus8XF8RLnQzv5TRIpYWr3XrBZlU0U/KMZ7Y42P6Rc+NbHtfjSY+sXPjRRuydkfr/3zQq3wBBbuMS5Ze8I8ZjwlsoI9APlS+9/tBXNjO2n8pG/a/G/95u/3qygLrXtDrbxlBRfCeYRJaBsYGY6DXQmY1jWvcViEkKLyFR94ZhB2AOhUT5H4VVsX8s9NTPz51d4TYW9hMTAt50dWIIhsrEaqY1iDpPTrXaZduJ85gVWvVIu4di1x7tpU5l3ABO4CjVm06A+tFuGYdrxy4crddjqLZl9BJ9vKVEDc9I3rOyXZpsRfFtyiWrfjuuxHhXcLGxY8vKTO1MnZjC2V4jcOGdL5IZZVApQCP2oaShAg8ifUekamIMLMGccFq/bzO6W2C5QrsqsWUagBuc6eU60GbDWRaBdluIFLHIwzAqkxpI1CxIPPzp7OGs/aC6iWybrqXEMsl2uBzp4V8IXQ6zykik7tCtvv77WVY4e3OVVUQTOWYbkWO4BgRTQrVxAUrWzdag7DYvEKti462/qt58otogEDNBK6Zg2hIOYyRrRDhnE790G+wRcJbcKyBASoIgeLLmMSJYsOfKaYcBw9rWDwhu2YY+JZJhhAYDT2ZDGdNI9anxHaexmJWwHXMQJfQ5SpGy+JVzHQbEiQdazWSSKlT41UByNiIu3uFzgcRfZSuIW44lWJUqygFQNQQQSZk0GwfArb8Ou4ksRcV4GvhgRoRG5nTXpXQbmLtW7N0wLLXWJE2nCsAARb0M2pPOTJ8qA8CS2cExYKPrFzWF0CB4bKqhg1wAAEkAkHedaFmpTv1jMa94Aj8/vtFbsxeffZQcskxvqAOpBkx50w3hmTr51Bi71s3mt2QndqfD4Y02B0mToZPUnblbtJFsD+d6BWt78py+3jQwHn+8D4HS+D76pcePjA6Io/wBmfzq6hi6PUiq3aSzF+OqrHvUUxvmH1/SVYh3SfT9Zpwrgr39VIHrR5Oxd8bNbP94flRDs9CKAKb8HckVG+ZtRAl4wqFBnJOM8FvWDNxdP1hqPj/GmXsL2kWPqeJM2X8Kk/dJ+6fI8uhpw4mLTqUdlM6EEiuW8f4O2HfTW2fZb8q1XGUaW5ismKhYjVftnh195ti4jqQubmP48jS52f4y2ExS3l0AMMo5qdx8NvMCnDhuJHEOHlW1v2efM6aH3gR6ikDF29aZ2Z9yDyNjEOu3lPoyzeDqrKZVgCD1BEg0r/Sh/8Nv/ANn98VX+irive4TumMtZOX+ydV+Go91WvpOH/Zt/+z++tV5PlMViH9RfUT5/uWpyz7PMbek+UxREuoXcACJiNo8zv/HntXuD7L4jFEMhVLf+kZgF0MEDmW12imC19HaZQTeN0+pUHxQSBE6epkjzqfOyatzLuzu6rSiBeA4lWt3dQDnkToPEPCTyAzA70+/X0NpWRXk3Qz5FESvjfnJeDmkb+4UiJgEwt26itDIAr22bMlwGD4bgUd2dRGYRrvTdawRYIr/ogVNxj4lUaEo0GNYVWnkSedS5CAbHWHqJXzE27Q8NOJDtmWfEoIUk/aKdABvuOW+gjWg2L4RjMFbLXEXEWbf30bxqo5lZmNtdYG8U9Pg7ZQWlZUurpJDF9GYkB5gjxGCTpIPlU1jCln+sC/mtKCvdgaSJUgkyGUzB0Guk0CZdyKsTSt10I9/jOXr2mUqMlss5Hsb+/QHN8OfKswfZPFY9+9ZhaYgZVfwsxBmFDRoPXU9dTXRuyvZa0CRbhArPIEabZCSDLAgzrtEep2xZKWWsg5xB7szsVJMEiIidDrrOvKmfFVdkFTNBY943EzA8YbDxhsYYcL4bkRIjSRyOo9JG9XMQqC3cZWHitNOo1OQ6+Z3FR9ueDnG2rTgMLsCIMgMDB131kaefpQq52Au2LTXGvuwRS05QqMMhIGU+IHQjfflSCikbGEUGoXtFy8da9ry8da9qYcS8wOrSDEDzNPPZgf5OtW7+I7lrN9TqltHZ1ZMw8Xtgq3tAqQP1hsebC7Mjr8qPdnUNq672oaFAyt7TBlDOF6kHkJPk2oruO3dnCxYgjEMeYy9k+N3ZZ7dhbq2jl7shRlDH2zmbkqQNdM3PU1Z4PjbNviGMfDOtqxlBtEqd2tqBBG0M5OvlQvsfwrCYi7invv3FsNNuSI8TezG2kdedR8CvFcVdFwBbvfa21XmrITkU+EkEAgDyJ01G4r1Hb08D/wA+kPLQTZuOR4eB+1wl2mxrGx3dq2oa5CTbEBhuRKsFaYj2afuyHAsM+Ds3QhttJ7y6dHVrNo2mJJAKjNbLEHmZNLXFGtYm5h1Ny3bc3vFdVO7vAC2/tKwykTGs7x6UB4bhcViLN60uNcYb6xcVlgnP4pLEiJzSCRMGTXjajSdvKKwKNN2D/wCgAAfsBv4w12z7YpeSxhsPiHvFCzXb5VlViQQoAAkgSTIEaDfUUGwWCt2rFy3eYMqKXygoHYiY1nMgbOREaiNRpQvsvwq9ctNdXS2LmVyLiqRqNCMwJ36GrnaviRCtZhSq3WYEIA3hbXK87Expy0ogCNozKUGkA9en6/x+MyyoxBBNwnvbq23TMQ+RXADMT92M3iXWDr1F/ttaNlrNi1Khbjd3btz7KiCxy6yWJ89DUtp8NaW0Ltx+7IyMj2iVINthmW4JzbAnnM0EtYs3LjY1+/TO5Nq4oOirIUToNI1Ob3dZihfIK4HX/tb/AKdd5Wlbkj6H+NXdPp6yhhGm+7OzNqdG8X47ieRjnTDbvygOokczJ9ffvQA2GKtcks7tLayxY6nnInNPvohhG+xUk8j+JpmMd6cftenI1ji5Tut9oD0NWO1qQ9p+tsT6qSKHu3inzo/x6znwqN+oY9zCfxBosmxU+95Th4ImcJxihRJA9TRvG4ljYItsQTzG8c4pAwrAxJE9TyFOfZG5nzW2MgrKn03FTZcdd4S/FlsaTK3D7jKkq6qSYCndvfzPnTCuE72x9qBDDY8q8PArRYN0O3Kr2LaFgchSGYE2JQq9Il9mbxwePCE+C54D0hvZPuP51r2x4d3eJZVGjGVA/a5fGRWdp7JKhx7SH3xRbtRd73D4bFD2iAD67/iDTVbvq/jsf0kWbHptfrNPo2d8Nj+5uAr3qFcp6jxKfkR76c/pM14ff/s/viuYW+P3Gxli/cYSjryjQNr8ia6j9I39Bu+qf7xasYn4R1c1JkA+KK8RE3sxh7eHy/ZoXIgO5bKxG5EKdZ+7oSIg0yYu9dcKzhiBMMqgBAZAyqTJJnSQQNySAJVOH4PEraVhcuLbYElratmgbD2gMwHPciNSAKK4Xgjy321yAQyFrrOjxGrLmy5WA+6AwzSNRrz3ZmPel4VRxKHaDs1nZcZZfLcGXODBRlJyOsGSNCwgyOWm9FbFnIovOz92wAksDafMZVo3E58kgGQoB5Mce/dtDRVa3JMMTmWdcsjQzJAYCDsYIiqfDMaCMmUujS1sxOQK0MraRmDbHQkRvBNATa14TDsCYRXE2FvXAQe8cDNCknYHTfL6bHTXoQxt21atPYEKAgVYmQCwOszCjTedap2rqKGdsmZj4mPhAABA1bdhkTwz585oFxviDOTaVXUusklIhDIIE6kE5jHQa7iQXYQlGqob4Ji7niIyjMFDEzlAg+Ib6eEnYegjWrxrtEUUWbIsXcoJuBjnULoBy2mY0JJAHOhiJdKg2mA8RQBTCs4Us029Z9g7gxtzk+Y/sdiUtOxKspzHvUBzxoxBDRBB8KtJ8ObSTRBbg5iRsJa4fx1wSb+QWxOVGkemUwRmlm9rQ+GTIo9fxzNZxFsZxbOHdkJMrGRgUB2YGQfd5682u3O9u5iuZLcC2k+E5YCqds5M5iec9ZroPD8PfGCxGYZUSy6KhmVy2znjoJMxyge/ariEXx2FXc9Ses5xeAmsrS7+VZUg4lxEWxa8qaeEYRHtMqvF5YJQ6qwFsEGN1bQgOuvUGrGH7NtEsQgB56nboNPnQ+1bVcRdXfwqFJ39kiQB8K7IYzgIjPeriT8Gt2O5e5iiWDsGWS+haSxOVlzbDU/CpLGDv279q3cXPeJa93gzs0FBrKDMOU9IGsUFvMTgQOSxz/aj37014HjQwePsPczD7AJpuDcYe0CdB4TVKsSunoIT49O45P4S7i+JNcUC7FxVliWCP7MSMwGYaTuZ86u9j7TDCWiFnPLIBJMFiRoBJMb1Z+kXiti/bZrL2yyWrmcoVLTtlbmPYOh86k7MYRkw2Hyq+YW1M+LcqJjpvSim1QEZlTvGz9Ig2bly1bKyyD/KGVuQ2Bykb/dmKJ9p7du9jreFUBWErdcLGY3HDAySc0IRUXaHDs310jMQuJtXNjAbIQ3vGbWs4m88YtMDOfuzPu/CBTYYbqJW7RoUs4Nc6sr2u+WAc4BQhc5JIJMnaNjpRi5w10vGx9qlly3gDMqsCCfZO+/3YpbOId2Nt2LCw5soNIChHVFEf1DrTw/au62NfCsx7vICswQCAm0jw/e20M+VJOMAUu29xvxefiDUa69PAj0iJwEk2GGmbOBm5gE6weXrVywT3CD1/eNR2CLVu4izpcj4Akz7+Vb4YTYtz0P7xryElzI8u7X5yvGvvpssWe8wzJzKmPVfEvx1pUxBjL6038DeF9Bm+Gp+Ike+jyC1MxcgR1J44+8RcK4VxO0605cEuJauow0WdfeIpX7QYTur7qNpkeh1HyNScJx/3GPofypbDUtiX4mCEq06N9aDMVQ5tZMbAetRXr00uYPFOoOTwjmdJ/5UbWxAzayRJJ5moXTTOhjcQbjreYMOoit+HDvOFXEO9piPgwP4GreFt5nA5DU1twW1D4mzyuLnHwyt/wANeLUvpRisy2b+k53eFdb7Z4vveDd4N3tWz7zln51yfErBI6Gnq1j+84E6zrbbIfIZww+Rrouf6bek5mP+4vrLPZ/jJxFgKuYtcU5hlAIJmQ0nxamAY0XL7gd+/cs3GtpdPhYbXGUeEw6qC2Vpg+cyY3oTax5RwVYhhBDKTGnkWM8vP8Kt47th3TDvE0ddGUJrEAgkqT92JkyIgwa5+k3tLyKFiErdi9fZ3VmDCY+0LiY0BHiA2EDUiANTEruA4lcw169H2lkEm83JXYmchB6QCAeW+1aY7tjdxH2WGt90HIUERpOgVQAACdpGutNOFwlvDWVtpmYqOWxMnMxk8yddJ0jQAQbKUQlh9Jif1HCiDcNx2UhcRNphqt62e8g8p2bnuNepq1YwsW3SwpTIuZnYiY0BCjUs0DMCxgEQBtDt2Uw+GdSMiu5ALZrQkTEwSMzSY05QOskHirGW46YZQivAgeJecHKNFkGSJ6zqIpDMFXUI4LbFYG4ZxNsB3bXCGU6Z1QEN+qSpIhhlOk668wRTpwrGreQXsO4Ct+kw4Aa22pkgH2H5mInSdTSZxHhVvBFMLeuG7hbykQwXNbOhJU/qnQgbyJBkarvC+zOPt3j3D66m2ysc9xQJzQswMo2bUkgCZpygZBaxJfTsY5ce4SiXrLgLhgupGclFIOrKqr4pBYQdztGrHfGcTt3DeK3cVkNtoQIy2y2Q6sS5lSSOQ86zs5wa/jmAuuYt6FjB3JMAgAHcweQij/GuwfdWb11LshbTkqVEkhDqGGoEAjLzn0pdEgxilEO3M5Xcr2tXArKkErMPd8T4CdCZyrr8Tv8ACKFWOH3WxTlVKrlGp2Mknfn8a6Dg+FYfdTHoV/GJNWzwhSdHaOWgI/Cu0qqOZxDmbpOecC4HcVWDjK1t5QEgKwDZgREkbe6BVDtjhWzWr5IILKsaySNZJ929davdnyQRn0IMwNYO+s0h/SbwY2MHaBZTFwCdifAw293ypocAVMRiW3lHgvDRdxmNsMSuYzpGxJJ0/tfOukYPFXLaKoYQogSBy9KTOz2FduLYkADN3SHTn4Ep+tcKux7PzU/if4V4kRbg39pSOLuS05PF7Qy7mInfXQRXO8a95+JLeayUVABOXwBUkzmBI12iZrp9zhjx7Dfn8jVS9w1h9w/D/ChsCYCRON/WJxV900Qs1z1IzRr/AOYfjR7FYj/tRLh52v1ugbmaasZ2dss+Z7YLb65t/Ply6UAu8NuPjw4SEtoRnnQyOnlJrbEbqv7QLj+F3e8uMoC23uFgcw0nXaZO/KiH1WLSgaxsfUz8qauG8OD22Ds3tkaGNgDVTG4YIxSIA5fP86nRj8QybtbHGit5/vFDHWdj0pg4Be9g8+dUsXgTJjaPcKj4fjyGW1ZIzsY7xth6fxqona4op8VaEn7Z4P2HHKbZ/s6r/smlGKbLNhimKsOczr9oGmZKnxH3gili+uvrScZ5E6DA7E+zCnBMa8kbwJHXT8aPtxproyj8KE9mcD7TZGYxHhPiUdcv3v52o/hOHpOlxQejSrfA0rJpvcSnETQFwnwexC67nnWiymItv+1lPo2n70UTw1lQIN20P7Un4CvcXhZRgiMxj9I4yIvmJ1PuHvqTcxzuvFxE4jgba424l45UJJB9dR+NCrOPNtMRZUzbuD9wyp+Ej30wduLWdbWIH31yt5EfyR7qUmGhPkdPdVatqxE+VSOqyAeclAnyPWt14d9YFpTGlwidPvQAAToCTlUFoEkSQJNW24ewsreEMh0JX7pmIOn8mrXBsSLJRmBiGuNAzNl7xEJABB0BJ0IPQzFIwk6xG1Sm4QwfZq1ZuAkapLKVu50OUAMCCgIIJgcmHiGm5ntC9qxYwtx1DtczqQdtYIJO6sCdII36wRJi7i3yzW3lElQ2UhWkhjlkk5ZKrJ0zZgAABNPtXjMuBsd7Z7y0QRn1+xIaNCBAzcg2k7dKozd4VAwmjtGPsfjluFVFlFyKSGBzMc0SCSJ1Ogk7acqJdpuHD9Mohh4jzWFXoBM+Y8/KkTsJcurdyqX+rXJi4QSugBysAehjr4l92/bW7kCW5ZLV66oKAMYlj3sDUspWGGmbU7azGVsaTKQbYk7fjKmG4obyC++FF5Qx8RAYEvCwogkgbTEDU6Tpf4ti+6BfIEBVkAEKFaVYTljMRl0nmN6n7T8SSxZCWVCzGuWFQeLYbTpt5zS59I/E+6VRlk3WY7kQFInYzrI+HqK3sm7WBQi8x6Ezqv0XWQMCjAasxJPWNPwFHe1H9CxX+ouf7tqTvoV4qLmDa0fattMeTAR8wfiKb+1hP1LEx/oX+GQz8qOqFTGN5LnzvcWsra8YNZUIup0TUfMPb3ED1j+fjFWbQ56SB119RtFKK/SBghsuJH/l2/x72pl+kjBD7mKPlltx/vK7+0+foxzW6wgguDyhifn+VAu1/DLmM7tHdhaUywiSWiNGnoTyqh/0oYIai3iQeQy24HoO8ry39KGDG9vE/wB238/tazaaLG4hjhOCu28bcxKsmVrSpJ9o5Y+7H7I1FPGH4u5gELPPRhXM8P8ASjgQPFaxJPXJa+P6Str30o4JoC28T70t/wDu1hnu9OnpxfXVdvMj8RWh40n6h16EVzc/SThSP0OJJB/Vt6fC7UV/6UMJzt4lSOiWx/8At+dDtNph0nTX4tb55vWJHyNRNjsOTJIjbxL/AIVzL/pPwUaW8Sp5kJb1/wDyCo7n0mYQzCYg9AUtwD/6prNM8Lj9irtst9jlOhLBRHKPjrS7xNgb1xphdyToAMomZpc4f9JOFtuWNq9BBBhU/wDcqrx7tIuKANkMqNqQ0BiRprBIjSd+dAiHWSZnaMYyYwvn+807QcUa4AEUrZnQx7cc5/Kg1vrVy7jne0tpiMqnTr8agVKcCes8qqopYX7MXsuJt5tmOQ+jjL+JFVsRg8l7Id0cj4T/AArWz4YYbjUeo1FHuNKPrZcCQ6LcHTxKPzmlE0/0/L/sfjGqh5yOxYETscwAM6jf/CjODxDspNxi6CAMwBIJ5T7j8qGWVVgY0109f8dfgKv2p7pPO6Z9wX+JpL77S84xQqFLOPv+IZguXfKo6keXSocUM0947vpIltD7htU1iyCzl/ZB25dST1rXG3E7slRAJg6RzE0IEYipQ2gu9bW5buYcRMZ0HQ/8/wB6kUr7U9DTNcxHd3w42Xf0O4+c+6h3aPCBLzkey6lp9QZovlDDxFyXLTZLHQ1J+yvECl02mGa1dXWR4Vb2dfJhC+uXzq2nZq7dxhewzwihba2gNFygHOzSoB8XWdOeybieKC6yYaxIS4yq7nRnkxG2g1r6M7E4JbWEtQBLDMx6k7fAQPdWohFHiBYArmc145w/H2XRy9xFDAm0VTJcA+6ty3pmI2Ro1APp5xe+DaCnWyX7wECRqsajYDX8q7LjMOlxGRxKsII/nYjcHlXEcRxVcNjLmDvmFJ8DHbXQg6aAsGbTTxQBRMuoaTMV9DBwIV7L3bYtzhkUqHi5lMRoYgDTNopjTTqd7l5lxF0d6n2lklwnMhkyqROmszr0I3FDLPAruVxg8R3Qu6lRESRGZSPEp05E7UxWeF30utfuLZVCgQfagMApnxZokSTGXX1qDJgyAmt5SMqGDTgLL3HItgXpXNEAhSNJjRQYPwNc4+kfFi5eUDVbQg+pCk7GJAydD11rofbDtXasWu6tQbjAE6QXnmQdRbG2o1grod+WWFzuveSc9xw7M24e2okk9DzmrsGFsaWfe0jzZAx2l/6PO1jYHEqTqvssJ9pT+Y0j0HnX0JxXiVvEcOxNyy4dDh7m24+ybQjkfKvk3GASsb5RPrTD2W7R3kbucxyXFKGCRoVIgwdRrsa3Km1ibjYGgYUvb17W92JrK5IIqdYzn9ZWVld6cKZWVlZXp6ZUuHaGEVHW1rcetYZoNGGQx8vhQzHMS5mi1pJgAEmoxwh3YsVOWNNVEwNTvoBuaSrASvICVAuBayiuJ4DeXUISOXiUnlsJk7jahjoQSCCCNwRBFNBB4khBE0pn4XaIs2ydiCR/eP8AClmmvhMmxbnkD+8a2ZLBWprS16qUR4VhVZ1DmFJ1IrCaEyRLbotij+inUraVD/ZZh+VWF4cpxORDKAzPkNf8Kr5gzu24AYj3Empy4J/GV9nTqZ7aeB4Z6z03A/51ewjNkjwkFs3i5HaZqS3ZHISI7weYOjr+fwqazggrHWUOo8x/OlLDWZ1FCOmky05ZCM3iBJYwp9rpoNtZ91QY+6CoUGfvMffJ+ekVZOL1CgTzJHKdvwoLxK/q0c9D6mP4UUxVoWekEYhwWJ5VX4lcD27K8wGQ9YAAHyNSd0WYKvtEgAetUuLFfrGS2wC2/A1wxln7za6b6D0FE4sUOd5ykams9a/Oa4PBYdSCthZBBBz3NwZHOnjBfSLetIEWxahdpL9dvapRwmBBdV+t2TmJC5QGJPISDAOh3ofxrDYrD5C+Q580ZdYy8idNSDPu+E15yfm9/aWBcXAX3950YfSff/0Fn43P/wCqTO0Fy1i7zXr1hM7a6PcHP16moLfCMWbYuDIZgiBOhE69D/hQbG3cVanPbgTEgSOvXpXlOcnZhPMuIcrGHhuO7nw21hehd2GmmxO3lVy7xxj9xRPQtppHXpp8etDOzNpMUY70pcjQFVKsOeXUHTpGmlMn+ZxP/wBQf/TH8axmzg7t7+08ExEbL7+8WVs2SSzWQzNqWa5cJPqS1etYsx+gXefbfy8/IUyN2QA0+sNr0tD8j51l7siqxmxJEkKPsxuToN698XP/ALe/tPHHh/19/eKmIwmHIE4dd/17np+t5Css8OsIcy2QGGxzvpp0JpnTstbYwMSxM6DuTqaxOztomBjNfO2Bt6nTnWHJmI+b39p4JiH+Pv7xYu/lWU3t2E/+4b/01/jWUoJ5x3xB4TilZWVPYwrNry/Guzc4tSCsoiOEtE6/L+NVL+GK70IdTwYRUjkSGifDuEtdQuhJIMZY6Cd56UMpz7I8Cv3l/wCrgh7ZDsxJABIkLEbxHxrzsFFmFjXU1TzCY+zaAlLjiASABuCDrrrqBTLwrt7gkADWXXzKKTp5ySaVuKM8lnQK0ahToSN+WhNAbxbN4t+Ufl8KmOFcnJP3lTt8NQR+U6ri+0fD740e2SdIZcp9PEBO5+NIHbFrBI7tgzzyIMDfUj10rBwcXLC3FJOYa5o0I0MHcj1286Xb9koxVhBBiK9g7OMbWGPoYrLlLLRA9ZHTfwMfYJ7/AN40oU5cDH2Ceh/eNVmTQjh1onh7UDnWcE4W15wq70TsYMlsnOYPlG9IbIBtBokgCSWH7qy9zZj4V/n+dqocKQHNprlPvGx/Kp+MYsZgiQFtiOe5EHbyPxmqq3u7WzcH67AnqDFIAJBPjOsqBFAhHgt2bKNztNHumD8vwq/iLXhK/qNIj9VtR8D+FVsJZVXdV9i6uZfeNR7jVxlJtljv3cH3UJPejse1SoFzEk6EAbHaCTPlM0E4nc8RHnPyFXpdQTI2meZGu3LTWg2JBLheZ0+Jpo5h9rOjEfPaZisT3FoXB+luStv9kbM/ryHvPKlXE4orZuLAIYrIP7Lg0V7S3s2IcD2bf2a+iafjJoJxIfZn1H4in412s9ZxmO9SvwviTW7iMqgAPnygaA7D2p2nrzpx4/xtcQFyHw23kjSDAOo5/wA/FDtYkiNTp58qI4S2D3h6WX+OlLzJe8p7Pl0sFnWuI9rcGuFspg0AugDMH0X2fEZB1M1pc4jhrpNq5GcEDLBkkqGBWNSIMz0BmuMC+dpp47DcPtXFe611UvWwBbV1zZidyNRBEaTUr4RiWyZWmQZTQ/eF07J9xibb2v0Zct5qf4cvh0FMHEe02HsOLbOWuH7ltS7D1C7em9CUxDYa1dd77XpBKZlhi0E5fQn4e6ueYrjlxGkKUcaq4Ch5iCS8ag66LG9exqcp5g5SMYna7WIDFGGzISCdDqVgEHUHX5VNedcpEg6baGkDsl2yS9kt3yRegjMYhySIjKBBgcx76asRxREyg7ExMgAb6mTt/GkurqaIhppcWIV7T8Rt2ltXFQoHJYhgpELzAJgA6mNCeW+s/GcZaFm27JbVModnP3MrqGAG5Ez4jyBoD2zwAHD7dy2pABk7wS4VpGp3ljpGs6UQ7Q8PNzAsy20zXMI4LR9qA32gXyUSuh5mqgpLMDxX7fzJOEVr615++KgPh3auzlab9tvtHIIKKINxiNGM7EH31lcQrKYeyAnmLHaj4Td0g9R160TFzwjL0q9jOHW0LkHwkaKZzAQNZIgkmfSl+3dI2p3zwGQ4moy85uJBnQ/CtsRezIZ3qO7iyyhRoNz5wPw3on2V4V398Z9bVsZ7g6gcvf8AxoQvBPM0tuQvErcO4M3guXQVR9UBGrgcxodOk76cq6N2BC2XvG9ftJbuZHyd4VuLPstqOfkZ0FWOJcGu4i219rShUSbeXKxygTuG6EyI5DehX0b9kHxuNm+7C1ZVbjoSwcyzi0g/Z0JMHSY32LIhYFYSkY6k/wBIpsXL1vubisMrKQoGXeQA2mY6sTHWkTG4LxllmBGUDXYDWek1336UcEjYF9EVUAyLkE6EDQz4fdXF+BqfE5ylVcBQ0y3MgD7wAidtxQ4V0mjPZXLiU+zuMtG4UvLlDcwSFDA6Eiduu+wofx9le+7J7MnXrry66zXScZ2XwWNVcRaU2WV1W9bTQMGMZUBHtnz35xNBrvZKxcbEWLLNbv2HVUDNnRg0TmYL4SGIXTYkb0WoavOL0ErEi1hh4xy5H8+U0xdnVmzb9/7xqW9wDux3bq6XBpMn4jkR51c4LgggVASY5nzM0KvZM9lWlEYuEKykFCQ3lvV3iOKGHSBBuv8ALz9PxNXIXC4fvXE3G0Rf5+JPSlOGuMzMSXOoAEk/wAFS7ZGvoPx/iO7JhPzexPFxbBSvtA9Sf4+c1LcUvhpH3Hk+hEUV4JwcMtxmaMiZvfE/hFV+GXA3erGjr+X8aaWA4lV6rWS9n7+dFB3Q/jR3FEd20dDSh2fv5XKk01lpQ+lKyLTQlNqDFl75ZQNYXn1/kVBhIU3L7ezaGYDqx0QfHX3Vf4PaVw1pl8cGDzqX/JqthSonVs7jmcu6g8tpFHfI91C7UTlA0jic8diSSdyZPv3qfH8JuNhe9WCCYgatvRztX2dXDrbuWnL27m0jUaSPXQ0H4bmZlTMQCfdMbxVOrUtpOSANVNE4UYv28ly4gM5WZJ2mCRPltWt/DKbwAWFJ2YzEbiTVu3wy/exT20SXcm4NYGVoYNPJYI18+tHzBYVxKmFwALML2dIXMsLGbwyN+tTF2sXClp2AZdWjXadNoPT3UxHsziLzmEW24Q+GT4goWRtofEI/Gl84bKC8TlOUjmNOanloR6ikFt7MvTFqQ6eRz4w3hMBfdVm4WzCQl1nYNoYk/dnpp86XeL3JWGUKysRlC5QsaEQZ5nkQN96L4HiVxgwVmS2cq2yxEKBpvqVA8q3scAZrghrl7VtUllYgFjBHtHSY5/GPIveuBlekA8YscPLg5kMMNiNxrvTRwhXvG4LrlrjNAnU6aaDYAEirmMWzACsGFoiCsQYhivrrOmkxprVLhFw23tksWViWychJgMPPQe6vZ7hdjXVxOpcKxNm9hjba+qXAUF1WXOGNsZYykwoIggxyB8qr9peLYbDIXZ1bEd2bSKsrK65QRJLwsCTA8piua8dVTbuHuy32pyXNoCAAjKN5nfy8zQR71vTICojxEknXnsNBypa6iuk8en8/pCy49Hev2enHT1qaWcKCo+0A8ip6+Qr2rmCtBlmTv5fmRWUwuQZOMNi/f5xt4n2dtXUCu5zqZLCOc6elc/4pg+6uMmsA6EiJ0po4pxNxdVUtuX6Azp6DSrV9u9XLetMq+YJPlt/GhR2Xnia6Bz5xI5A09fR047jGkiSbeXXpB99K3FcLaX9HmHkZ0+Joz9HuNKXriBM/eLliQBpPXeRNPDAi4oAq1GdV70DAuA8SoSQG1JgagyQNda17B4hLfFLqADWwFDAKM3dmTtz8RiOQHSg/DS5XuLnhSxqWWPGQBAkQIGaCAN+dJ3bM53LKpUCI66fe8uXwrWfevONYToH0pcae43c2svdg+IkEHMCR7xrSd2GwwZ8Qt8otsKha795VBYkID95mCCeg56VV4Uhe13r3S5bdj7U8wT1HnNB+EZr2JbICQTlA666eXnS1ssYLbLOjjtFgbbE28Kw0AFwLD6GQZLT79Dryrzs1ewuNxtq2bbCFZuabDbwNqPhUl17OGUIEF26PaZgIHkBr/PPpX7McXtnH4cdyqHxKGSAdVaeQ0I9a0LvrUH1ueBoVcM9pOy+IdZz2jDZgCrgjQgrmE6ERy0IoZwi2ptW7DW8t5bhzHQmJJ3HlHwphv4y6uNay1zOjIWCkeJcrKJ0GxD6z0ERQzB/0piev/Dp8qHtI7ur67TMlkgHxEHdqrneX9TCWwFHrGYx8QJ8qGAEAmIlfDHKIPxgfOrN5DcvtqCO9IInUDOeX8K1xS5SobcklvLNy+FTKAFCzr4FGkAQ/bEWMSPIfDQfhS3xS6Ld7wQEKgCPLcfz50y8P8ahf9LaK/wBpRl/Kk6/Za4wtxJmI5zPy1o8YvmSnYmuZAhhs1H7OPLhUX2m+Q5mg3EuHnD3lssSSxAnlrHy1qd7H1e7K6qToTTHAaap2oRxfDrnw8ASGgHnGQyPlQ/hzlUuDlnIHrP8ACpuF4vNmvH2bSHXkSR+Q/GhOBxBhD0VmI8y8fgRSK2jsKXYkXEwXwQB/+W8e4MV/MUp3bCorsSR4SFgTJJAAjzk06lM1rEr0ZiPSAwoHbTTSJ3+Amm4GoMPOc3tYrIPOKOOIFiXTxG4CGgaiGlT0Oxn16V0js1xCz3Nu4IL93btg7EjMFYAxJggmPKuf8Uu/axd8QPi0Gg3+G+w60Q7I4wNi7KRFo3VMHkRs3lrE1QDM0Amgel/vHDifEXS4oQsrZiYA0liszzjYQdPDSDxTGnEX7twKB3n3ROsADTqdJ186csXwfEq+Ja5khbbuXR51KEgagEEzOorntq3miHVYIJJMZRI15deVIIbe5Z2dkALWL9mbYdsqkZWObwyCAV9JH8xRbs32ruWMQt1SX1l1JIBAWCoEEg6CDzIFBr93O9wydSSNd42NXrKgIGtFhdVwAwD+ArJED2NlBnU6HYbsQePMnd9RscRq7PWrOJb7RVBIa41gjbNecywjWMwEf1dBImTFcPTCXHYaK5RQIBCiGJEEGF8K6DrUXYnh9y2z3LknvEnORElnzHzM7zV/tTYa6oyhjDzopaNCBIGw13os4Hw7nR7IoKgMKi7f4gMynLKGc6sZkT5+lKvFsAbN17ZnKGIViPaAOkdaZBwi8yzkbz8DabbmNN/ka3/ymju6XAMpcwT7JEwNeRip8B3MH/6aY1C6TvvF/BYi4qAI7KOikgdOXpWU0Hs5ZPss6joNR86yn6Zyd5Kt1iwZ1yhfPeRHKdNTv0obxbje6259dI93X1qniLOJcw+Y+X3flpXtnhR+/wDCpgoHMuZhzKlrhVy6hePD+sSAJmOfnTfw7gP1S298EFlH3cpYnb2iDpqNFiqjX1XDPb84AHMnUctdanuXnYW7ElcxDN7WgzaazvNOVrEURZs8wgh8KIozXbniuNGpPIazAAAPlNXMXwJLltrRZtQDcZQCSc3gRZ5zJ13E7VPhsL3IZn0PnuelFuDJmYDoczTzY8vcsCP2qHVvcEzk3aPgl7B3WtKWe2ToQPKNQJgxp50V7DWigZmH6NGuRpu0Kv4TTL2wcm8x5THw0/I0qWMRlW+ddWVQemmY/wA+dGHLmoNVvL3EsaVXeWbr57mrnYS0bmLL8rNomehbwqPeM3wpOxmLzPvoK6f9GmFCYQ3GBm+5M88q+FfdoT/aqp2oSddzCXHsWwxWFYGC5idNYR8w89I0PryqBLh+tN5n/gqv2jvDv8PbBBOdZI35mNOo3B5GtrYi+DEAkR+FTZ98f0MZl2Keoi9jpW5ccGCLre7xEipzi2ZJclswOhJ05AxtvNe8UtzddJjxsTp5TPnpVbPlsgSJJ98Dkffr76RyBOvhPF8VD/Z/ESuX79uHXzBAkfn76tY3hBN9b9oSHILfsHmff+M0qJiyhW6mhGhHLQD5EUxWO1FvITmyNzUyR7iK8VYbiJyjvWJQ7duBirDDfOPlloxe4YL2Ht5B4y0FunWaQu0WON91YTA26nXemC1xi53YyjVo2JAJOm3WtKsAsXjXUSF6V+UI8bvoiJg7R0JGdvfr60Gt31zAgErlIygxA1GpjU8yfSql5yu894ZzTuvQD169IivcI4EmNQp+J0+EGt07SzBS7Q5wW/nuXdID6x8QfxFLWLuFLTkbrp8WCn8aLcDYrfUT7SmPx/4aG8ftQ91f2p+JB/OsxbOR5AzndvUWK8Ysi6ddFCnlHkdoOm81tgr3dXLdwad26t/dIP5VcGHqPuJp8QrETpvFczXMcgMLewgdD5qrqR8l+VcSupPiEk6aH012ro+C7WsrWjcVj3dprRIIOcEKNQdAfDObUkgaamkxbQUaQYGg/OjJB3ihYFQQbh9KfewmED2nvMni7zwHWdF8RHWSxHu8qS+5YknLv6V176BsAD9ZN4Sq5FRX1VScxJAOgJ0mK8KuMw5BjazvDdrgzm2bjDLbVRmbXQRqR19BS92yudwrm07FdFUiVPTN1HirtFy2txGRwCraEdaTvpF4Sn+TbgRQe4VXWROlvcSdfZzD1Na4LAiUJ262742nG73GGuOpZ3KIuYhmOuUFuvUAfCgmHw/hE6+fWid1nRMtsIO8GrL4mynQ2zmG2gMjpzqpZtEHqP560jCtCF27KrOFQbD3clsXbiiFdgOk6VlTAjo3wrKbIbhd2iT0P8/KqGJcA1tj8QVtXGG4B9djrSM11juzH1JqTFj1Sl30xyv3SLltSukZgfMHU78gR8efI1xlkVbd4Mspo2uuVtJjmQYI6amuYsxO5J9a0gVSuOqi/jeU6s/aaxdyd5cVcg1kiGPLcjf5bUX4b2nwlpZbE2s2pMMDJ57eZ08hXE68NYMQEw5r6TqvHsar27dxWBVxIYHQ+Np+cj3UnY7EZUI63CTvyAjy2io+GW2u4dQXhEZgR02YfEu3wqlifYiZhiPiJ/KsVQGhM1rIbkqSCIPn5iRXSOEducNYwttCSXW0AFAJIKiDMaDUHnSl2p4Ytu3h7qmTcXx67kiQfLpHpSu+5p7UYkHSZ1HstxEYzEXb5n7IDKGje5mBbTYwpA6TRuziy95Z2U6T/WmuT8D42+G7wLtcAnb7sx6jxGRT92au5lRpBkTpMb7CddNvdSsi2CZ7LktR43LfH5GIfzE/7AH5ULxt0EnkenWNqI9rZ7/T9QfiRQRbdBhXuA+Uu+KflE8JJEHQdKjxGigdTH8asEUPxTzcj9VSflThBc0ssYcSq+gpj4bhwUtke1nUeXtil3B+wvoKZOzZlkH/AIqfvD+FLy8RuFqU+kqduBluJG+Qn5/4VDdwRtOBc2MQRsZ/d9/zq99JKxiAP/D/ADNFuM2AckiQbYNTq9Ig8biVzkMx9IAwsLctsfusR8G1/wBlq27U2vtgeTKPlp+QrW9gP1WjXY6jUR6iiHFU7yzauc10b3iD/tCiunU/SZkcZFPjzFhrWlaG1A2g0Q7isa3vt6GqKk1wU1vrtvULWuk+6iRs7tJg8jsPh6Vi2jGm3n6fhWzLg9bB6D+ffXUfo14jhcPgyLl+0l17hYqzgMAAFEgnQeEketIAtAeu+kVjEdRPnt8a9dbzavafQmFuhkUqwYMNGBBB8wedD+0+Nsphrq3nVQyMIYjMZUiAu7H0riKXrqjIl+7bWNB3r5RziE01npU1vDtAZjJjVjqZ9+seteXLe1RmXs4Qag17+z+kE2cPprv0qZbOo0q61r+fdvWy2fx/H+d62JMrdz5fKsqxl8vlWVsyBOPnwv8A1T+dKFZWVP2f5ZV2r5hPDW94eBPf+9WVlPPSTrwfT9RIxXhr2srYMLcKY9zd1+8n51Vu+y/9f8jWVlB/lG/4CMXa1j3FrXYL+6KUBWVlGOJmX5p61dI7E/0e17/3zWVlY3ymTv09YV7V/px/UH7zUGTesrKTh/tidIfN9Zr1oW36S7/VP4VlZThF5eBLmD9hfSmbst+kX/WJ+9WVlLy8GNx/L9P0mv0mf0lf9WPxajXFfZs/6paysqQ/Lj+slXrBJrZv6Pc/1n5rWVlMP+PqJmPk+hg9xoKr4/QLHWsrKrgSPFqJiNOnvrMVsPX8xWVlZNm9k6H0rL6jMNOVZWVk2XeGKJ/tVLiT/PuH8TXtZWzJuqCF0Go10qoRp8P3q9rK2ZIb29ZWVlbAM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6 Imagen" descr="relig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924944"/>
            <a:ext cx="3312368" cy="194421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419872" y="5085184"/>
            <a:ext cx="27363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 smtClean="0"/>
              <a:t>Imagen obtenida de http://516651.blogspot.com/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752529"/>
          </a:xfrm>
        </p:spPr>
        <p:txBody>
          <a:bodyPr>
            <a:norm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Etapas y conceptualizaciones diversas de la cultura.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83568" y="1484784"/>
            <a:ext cx="70567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dirty="0" smtClean="0"/>
              <a:t>En el siglo XIII, el término de cultura se utilizaba para designar una parcela cultivada.</a:t>
            </a:r>
          </a:p>
          <a:p>
            <a:pPr algn="just"/>
            <a:endParaRPr lang="es-MX" sz="20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dirty="0" smtClean="0"/>
              <a:t>Cultura proviene del latín </a:t>
            </a:r>
            <a:r>
              <a:rPr lang="es-MX" sz="2000" dirty="0" err="1" smtClean="0"/>
              <a:t>cultus</a:t>
            </a:r>
            <a:r>
              <a:rPr lang="es-MX" sz="2000" dirty="0" smtClean="0"/>
              <a:t> que a su vez deriva de la voz </a:t>
            </a:r>
            <a:r>
              <a:rPr lang="es-MX" sz="2000" dirty="0" err="1" smtClean="0"/>
              <a:t>colere</a:t>
            </a:r>
            <a:r>
              <a:rPr lang="es-MX" sz="2000" dirty="0" smtClean="0"/>
              <a:t> que significa </a:t>
            </a:r>
            <a:r>
              <a:rPr lang="es-MX" sz="2000" u="sng" dirty="0" smtClean="0"/>
              <a:t>cuidado de la tierra o del ganado.</a:t>
            </a:r>
          </a:p>
          <a:p>
            <a:pPr algn="just"/>
            <a:endParaRPr lang="es-MX" sz="2000" u="sng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dirty="0" smtClean="0"/>
              <a:t>Cultivo de cualquier facultad humana (siglo XVI).</a:t>
            </a:r>
          </a:p>
          <a:p>
            <a:pPr algn="just"/>
            <a:endParaRPr lang="es-MX" sz="20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dirty="0" smtClean="0"/>
              <a:t>Cultivo del espíritu, formación de la mente. Francia, siglo XVIII)</a:t>
            </a:r>
          </a:p>
          <a:p>
            <a:pPr algn="just"/>
            <a:endParaRPr lang="es-MX" sz="2800" u="sng" dirty="0" smtClean="0"/>
          </a:p>
          <a:p>
            <a:pPr algn="just"/>
            <a:endParaRPr lang="es-MX" sz="2800" u="sng" dirty="0" smtClean="0"/>
          </a:p>
          <a:p>
            <a:pPr algn="just"/>
            <a:endParaRPr lang="es-MX" sz="2800" u="sng" dirty="0" smtClean="0"/>
          </a:p>
          <a:p>
            <a:pPr algn="just"/>
            <a:endParaRPr lang="es-MX" sz="2800" u="sng" dirty="0" smtClean="0"/>
          </a:p>
          <a:p>
            <a:pPr algn="just"/>
            <a:endParaRPr lang="es-MX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392489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Conjunto de conocimientos y saberes acumulados por la humanidad a lo largo de sus milenios de historia (Jean Jaques </a:t>
            </a:r>
            <a:r>
              <a:rPr lang="es-MX" sz="2800" dirty="0" err="1" smtClean="0"/>
              <a:t>Rosseau</a:t>
            </a:r>
            <a:r>
              <a:rPr lang="es-MX" sz="2800" dirty="0" smtClean="0"/>
              <a:t>, siglo XVIII).</a:t>
            </a:r>
          </a:p>
          <a:p>
            <a:pPr algn="just"/>
            <a:endParaRPr lang="es-MX" sz="2800" dirty="0" smtClean="0"/>
          </a:p>
          <a:p>
            <a:pPr algn="just"/>
            <a:endParaRPr lang="es-MX" sz="2800" dirty="0" smtClean="0"/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¿Qué es la cultura?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c\Desktop\des científic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348880"/>
            <a:ext cx="4104456" cy="227989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971600" y="479715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4"/>
              </a:rPr>
              <a:t>Imagen obtenida de https://www.google.com.mx/search?q=desarrollo+científicowww.taringa.net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sz="4000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5473"/>
            <a:ext cx="8229600" cy="3703767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+mj-lt"/>
                <a:cs typeface="Arial" pitchFamily="34" charset="0"/>
              </a:rPr>
              <a:t>Monaghan John, Una brevísima introducción a la antropología social y cultural, Ed. </a:t>
            </a:r>
            <a:r>
              <a:rPr lang="es-MX" sz="2000" dirty="0" err="1" smtClean="0">
                <a:latin typeface="+mj-lt"/>
                <a:cs typeface="Arial" pitchFamily="34" charset="0"/>
              </a:rPr>
              <a:t>Eceáno</a:t>
            </a:r>
            <a:r>
              <a:rPr lang="es-MX" sz="2000" dirty="0" smtClean="0">
                <a:latin typeface="+mj-lt"/>
                <a:cs typeface="Arial" pitchFamily="34" charset="0"/>
              </a:rPr>
              <a:t>, </a:t>
            </a:r>
            <a:r>
              <a:rPr lang="es-MX" sz="2000" dirty="0" err="1" smtClean="0">
                <a:latin typeface="+mj-lt"/>
                <a:cs typeface="Arial" pitchFamily="34" charset="0"/>
              </a:rPr>
              <a:t>Mexico</a:t>
            </a:r>
            <a:r>
              <a:rPr lang="es-MX" sz="2000" dirty="0" smtClean="0">
                <a:latin typeface="+mj-lt"/>
                <a:cs typeface="Arial" pitchFamily="34" charset="0"/>
              </a:rPr>
              <a:t>, D.F., 2006.</a:t>
            </a:r>
            <a:endParaRPr lang="es-MX" sz="2000" dirty="0">
              <a:latin typeface="+mj-lt"/>
              <a:cs typeface="Arial" pitchFamily="34" charset="0"/>
            </a:endParaRPr>
          </a:p>
          <a:p>
            <a:r>
              <a:rPr lang="es-MX" sz="2000" i="1" dirty="0">
                <a:latin typeface="+mj-lt"/>
              </a:rPr>
              <a:t>https://es.wikipedia.org/wiki/</a:t>
            </a:r>
            <a:r>
              <a:rPr lang="es-MX" sz="2000" b="1" i="1" dirty="0">
                <a:latin typeface="+mj-lt"/>
              </a:rPr>
              <a:t>Cultura</a:t>
            </a:r>
            <a:endParaRPr lang="es-MX" sz="2000" b="1" i="1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429</Words>
  <Application>Microsoft Office PowerPoint</Application>
  <PresentationFormat>Presentación en pantalla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1_Tema de Office</vt:lpstr>
      <vt:lpstr>LA CULTURA</vt:lpstr>
      <vt:lpstr>LA CULTURA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usuario</cp:lastModifiedBy>
  <cp:revision>29</cp:revision>
  <dcterms:created xsi:type="dcterms:W3CDTF">2012-12-04T21:22:09Z</dcterms:created>
  <dcterms:modified xsi:type="dcterms:W3CDTF">2016-10-11T20:03:41Z</dcterms:modified>
</cp:coreProperties>
</file>